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4"/>
  </p:notesMasterIdLst>
  <p:handoutMasterIdLst>
    <p:handoutMasterId r:id="rId35"/>
  </p:handoutMasterIdLst>
  <p:sldIdLst>
    <p:sldId id="256" r:id="rId5"/>
    <p:sldId id="274" r:id="rId6"/>
    <p:sldId id="389" r:id="rId7"/>
    <p:sldId id="395" r:id="rId8"/>
    <p:sldId id="417" r:id="rId9"/>
    <p:sldId id="416" r:id="rId10"/>
    <p:sldId id="418" r:id="rId11"/>
    <p:sldId id="396" r:id="rId12"/>
    <p:sldId id="397" r:id="rId13"/>
    <p:sldId id="399" r:id="rId14"/>
    <p:sldId id="398" r:id="rId15"/>
    <p:sldId id="412" r:id="rId16"/>
    <p:sldId id="420" r:id="rId17"/>
    <p:sldId id="423" r:id="rId18"/>
    <p:sldId id="419" r:id="rId19"/>
    <p:sldId id="421" r:id="rId20"/>
    <p:sldId id="422" r:id="rId21"/>
    <p:sldId id="400" r:id="rId22"/>
    <p:sldId id="413" r:id="rId23"/>
    <p:sldId id="414" r:id="rId24"/>
    <p:sldId id="401" r:id="rId25"/>
    <p:sldId id="424" r:id="rId26"/>
    <p:sldId id="425" r:id="rId27"/>
    <p:sldId id="426" r:id="rId28"/>
    <p:sldId id="427" r:id="rId29"/>
    <p:sldId id="428" r:id="rId30"/>
    <p:sldId id="429" r:id="rId31"/>
    <p:sldId id="430" r:id="rId32"/>
    <p:sldId id="383" r:id="rId33"/>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DBE2B55-C52E-42CD-90A6-18D76DC9435D}" v="280" dt="2025-01-15T10:49:38.810"/>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59" d="100"/>
          <a:sy n="59" d="100"/>
        </p:scale>
        <p:origin x="84" y="144"/>
      </p:cViewPr>
      <p:guideLst/>
    </p:cSldViewPr>
  </p:slideViewPr>
  <p:notesTextViewPr>
    <p:cViewPr>
      <p:scale>
        <a:sx n="1" d="1"/>
        <a:sy n="1" d="1"/>
      </p:scale>
      <p:origin x="0" y="0"/>
    </p:cViewPr>
  </p:notesTextViewPr>
  <p:notesViewPr>
    <p:cSldViewPr snapToGrid="0">
      <p:cViewPr varScale="1">
        <p:scale>
          <a:sx n="98" d="100"/>
          <a:sy n="98" d="100"/>
        </p:scale>
        <p:origin x="3516"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é Verbeek" userId="20d2065d-8055-4a68-a463-00777506795f" providerId="ADAL" clId="{5DBE2B55-C52E-42CD-90A6-18D76DC9435D}"/>
    <pc:docChg chg="undo custSel addSld delSld modSld sldOrd">
      <pc:chgData name="Gé Verbeek" userId="20d2065d-8055-4a68-a463-00777506795f" providerId="ADAL" clId="{5DBE2B55-C52E-42CD-90A6-18D76DC9435D}" dt="2025-01-15T10:49:46.471" v="1722" actId="14100"/>
      <pc:docMkLst>
        <pc:docMk/>
      </pc:docMkLst>
      <pc:sldChg chg="del">
        <pc:chgData name="Gé Verbeek" userId="20d2065d-8055-4a68-a463-00777506795f" providerId="ADAL" clId="{5DBE2B55-C52E-42CD-90A6-18D76DC9435D}" dt="2025-01-12T13:59:09.620" v="38" actId="47"/>
        <pc:sldMkLst>
          <pc:docMk/>
          <pc:sldMk cId="0" sldId="292"/>
        </pc:sldMkLst>
      </pc:sldChg>
      <pc:sldChg chg="modSp mod">
        <pc:chgData name="Gé Verbeek" userId="20d2065d-8055-4a68-a463-00777506795f" providerId="ADAL" clId="{5DBE2B55-C52E-42CD-90A6-18D76DC9435D}" dt="2025-01-14T14:13:23.655" v="408" actId="6549"/>
        <pc:sldMkLst>
          <pc:docMk/>
          <pc:sldMk cId="2852106234" sldId="389"/>
        </pc:sldMkLst>
        <pc:spChg chg="mod">
          <ac:chgData name="Gé Verbeek" userId="20d2065d-8055-4a68-a463-00777506795f" providerId="ADAL" clId="{5DBE2B55-C52E-42CD-90A6-18D76DC9435D}" dt="2025-01-14T14:13:23.655" v="408" actId="6549"/>
          <ac:spMkLst>
            <pc:docMk/>
            <pc:sldMk cId="2852106234" sldId="389"/>
            <ac:spMk id="4" creationId="{BE5E9AAC-8AFC-4CA9-B89F-13D11A0216BE}"/>
          </ac:spMkLst>
        </pc:spChg>
      </pc:sldChg>
      <pc:sldChg chg="modAnim">
        <pc:chgData name="Gé Verbeek" userId="20d2065d-8055-4a68-a463-00777506795f" providerId="ADAL" clId="{5DBE2B55-C52E-42CD-90A6-18D76DC9435D}" dt="2025-01-15T09:26:20.851" v="1626"/>
        <pc:sldMkLst>
          <pc:docMk/>
          <pc:sldMk cId="2775957298" sldId="395"/>
        </pc:sldMkLst>
      </pc:sldChg>
      <pc:sldChg chg="modSp mod ord modAnim">
        <pc:chgData name="Gé Verbeek" userId="20d2065d-8055-4a68-a463-00777506795f" providerId="ADAL" clId="{5DBE2B55-C52E-42CD-90A6-18D76DC9435D}" dt="2025-01-15T09:26:52.028" v="1630" actId="1076"/>
        <pc:sldMkLst>
          <pc:docMk/>
          <pc:sldMk cId="2713930387" sldId="396"/>
        </pc:sldMkLst>
        <pc:spChg chg="mod">
          <ac:chgData name="Gé Verbeek" userId="20d2065d-8055-4a68-a463-00777506795f" providerId="ADAL" clId="{5DBE2B55-C52E-42CD-90A6-18D76DC9435D}" dt="2025-01-12T14:15:11.786" v="187" actId="6549"/>
          <ac:spMkLst>
            <pc:docMk/>
            <pc:sldMk cId="2713930387" sldId="396"/>
            <ac:spMk id="5" creationId="{328235D2-DFB6-0ECD-D13B-75DC4E8B66C1}"/>
          </ac:spMkLst>
        </pc:spChg>
        <pc:picChg chg="mod">
          <ac:chgData name="Gé Verbeek" userId="20d2065d-8055-4a68-a463-00777506795f" providerId="ADAL" clId="{5DBE2B55-C52E-42CD-90A6-18D76DC9435D}" dt="2025-01-15T09:26:52.028" v="1630" actId="1076"/>
          <ac:picMkLst>
            <pc:docMk/>
            <pc:sldMk cId="2713930387" sldId="396"/>
            <ac:picMk id="2" creationId="{FC8B7349-B7F2-E954-6042-8BAB770CDA5F}"/>
          </ac:picMkLst>
        </pc:picChg>
      </pc:sldChg>
      <pc:sldChg chg="ord">
        <pc:chgData name="Gé Verbeek" userId="20d2065d-8055-4a68-a463-00777506795f" providerId="ADAL" clId="{5DBE2B55-C52E-42CD-90A6-18D76DC9435D}" dt="2025-01-15T09:27:37.343" v="1632"/>
        <pc:sldMkLst>
          <pc:docMk/>
          <pc:sldMk cId="1376276554" sldId="399"/>
        </pc:sldMkLst>
      </pc:sldChg>
      <pc:sldChg chg="modSp mod ord">
        <pc:chgData name="Gé Verbeek" userId="20d2065d-8055-4a68-a463-00777506795f" providerId="ADAL" clId="{5DBE2B55-C52E-42CD-90A6-18D76DC9435D}" dt="2025-01-14T14:57:39.180" v="682"/>
        <pc:sldMkLst>
          <pc:docMk/>
          <pc:sldMk cId="1913960213" sldId="400"/>
        </pc:sldMkLst>
        <pc:spChg chg="mod">
          <ac:chgData name="Gé Verbeek" userId="20d2065d-8055-4a68-a463-00777506795f" providerId="ADAL" clId="{5DBE2B55-C52E-42CD-90A6-18D76DC9435D}" dt="2025-01-14T14:46:41.707" v="560" actId="20577"/>
          <ac:spMkLst>
            <pc:docMk/>
            <pc:sldMk cId="1913960213" sldId="400"/>
            <ac:spMk id="5122" creationId="{80899F95-2E30-4511-922B-B88C19CF0D84}"/>
          </ac:spMkLst>
        </pc:spChg>
      </pc:sldChg>
      <pc:sldChg chg="addSp delSp modSp mod modAnim">
        <pc:chgData name="Gé Verbeek" userId="20d2065d-8055-4a68-a463-00777506795f" providerId="ADAL" clId="{5DBE2B55-C52E-42CD-90A6-18D76DC9435D}" dt="2025-01-15T10:47:14.271" v="1715" actId="14100"/>
        <pc:sldMkLst>
          <pc:docMk/>
          <pc:sldMk cId="2280705632" sldId="401"/>
        </pc:sldMkLst>
        <pc:spChg chg="add del">
          <ac:chgData name="Gé Verbeek" userId="20d2065d-8055-4a68-a463-00777506795f" providerId="ADAL" clId="{5DBE2B55-C52E-42CD-90A6-18D76DC9435D}" dt="2025-01-14T15:14:07.767" v="729" actId="22"/>
          <ac:spMkLst>
            <pc:docMk/>
            <pc:sldMk cId="2280705632" sldId="401"/>
            <ac:spMk id="5" creationId="{87901BD0-F11A-9D5F-CB7A-80D8959CD75C}"/>
          </ac:spMkLst>
        </pc:spChg>
        <pc:spChg chg="mod">
          <ac:chgData name="Gé Verbeek" userId="20d2065d-8055-4a68-a463-00777506795f" providerId="ADAL" clId="{5DBE2B55-C52E-42CD-90A6-18D76DC9435D}" dt="2025-01-14T15:13:13.275" v="727" actId="14100"/>
          <ac:spMkLst>
            <pc:docMk/>
            <pc:sldMk cId="2280705632" sldId="401"/>
            <ac:spMk id="25603" creationId="{F7C089A0-DF16-428C-9804-69767B13D9E0}"/>
          </ac:spMkLst>
        </pc:spChg>
        <pc:picChg chg="mod">
          <ac:chgData name="Gé Verbeek" userId="20d2065d-8055-4a68-a463-00777506795f" providerId="ADAL" clId="{5DBE2B55-C52E-42CD-90A6-18D76DC9435D}" dt="2025-01-14T15:12:28.481" v="721" actId="14100"/>
          <ac:picMkLst>
            <pc:docMk/>
            <pc:sldMk cId="2280705632" sldId="401"/>
            <ac:picMk id="2" creationId="{F33D0D17-9CC5-A861-8CCB-BD13DCBE44C4}"/>
          </ac:picMkLst>
        </pc:picChg>
        <pc:picChg chg="del">
          <ac:chgData name="Gé Verbeek" userId="20d2065d-8055-4a68-a463-00777506795f" providerId="ADAL" clId="{5DBE2B55-C52E-42CD-90A6-18D76DC9435D}" dt="2025-01-15T09:39:10.911" v="1694" actId="478"/>
          <ac:picMkLst>
            <pc:docMk/>
            <pc:sldMk cId="2280705632" sldId="401"/>
            <ac:picMk id="3" creationId="{633FAACB-23E0-72C3-254F-559A94555DB2}"/>
          </ac:picMkLst>
        </pc:picChg>
        <pc:picChg chg="add mod">
          <ac:chgData name="Gé Verbeek" userId="20d2065d-8055-4a68-a463-00777506795f" providerId="ADAL" clId="{5DBE2B55-C52E-42CD-90A6-18D76DC9435D}" dt="2025-01-15T10:47:14.271" v="1715" actId="14100"/>
          <ac:picMkLst>
            <pc:docMk/>
            <pc:sldMk cId="2280705632" sldId="401"/>
            <ac:picMk id="4" creationId="{83B9A974-7199-87B9-2C98-F3C44F1F57BE}"/>
          </ac:picMkLst>
        </pc:picChg>
        <pc:picChg chg="add mod">
          <ac:chgData name="Gé Verbeek" userId="20d2065d-8055-4a68-a463-00777506795f" providerId="ADAL" clId="{5DBE2B55-C52E-42CD-90A6-18D76DC9435D}" dt="2025-01-15T10:47:05.162" v="1712" actId="1076"/>
          <ac:picMkLst>
            <pc:docMk/>
            <pc:sldMk cId="2280705632" sldId="401"/>
            <ac:picMk id="5" creationId="{7F5A0CA4-9641-C862-619C-813A428E7597}"/>
          </ac:picMkLst>
        </pc:picChg>
      </pc:sldChg>
      <pc:sldChg chg="del">
        <pc:chgData name="Gé Verbeek" userId="20d2065d-8055-4a68-a463-00777506795f" providerId="ADAL" clId="{5DBE2B55-C52E-42CD-90A6-18D76DC9435D}" dt="2025-01-15T09:15:22.158" v="1469" actId="47"/>
        <pc:sldMkLst>
          <pc:docMk/>
          <pc:sldMk cId="1006213060" sldId="402"/>
        </pc:sldMkLst>
      </pc:sldChg>
      <pc:sldChg chg="del">
        <pc:chgData name="Gé Verbeek" userId="20d2065d-8055-4a68-a463-00777506795f" providerId="ADAL" clId="{5DBE2B55-C52E-42CD-90A6-18D76DC9435D}" dt="2025-01-15T09:15:22.158" v="1469" actId="47"/>
        <pc:sldMkLst>
          <pc:docMk/>
          <pc:sldMk cId="3249492563" sldId="403"/>
        </pc:sldMkLst>
      </pc:sldChg>
      <pc:sldChg chg="del">
        <pc:chgData name="Gé Verbeek" userId="20d2065d-8055-4a68-a463-00777506795f" providerId="ADAL" clId="{5DBE2B55-C52E-42CD-90A6-18D76DC9435D}" dt="2025-01-15T09:15:22.158" v="1469" actId="47"/>
        <pc:sldMkLst>
          <pc:docMk/>
          <pc:sldMk cId="2886563040" sldId="404"/>
        </pc:sldMkLst>
      </pc:sldChg>
      <pc:sldChg chg="del">
        <pc:chgData name="Gé Verbeek" userId="20d2065d-8055-4a68-a463-00777506795f" providerId="ADAL" clId="{5DBE2B55-C52E-42CD-90A6-18D76DC9435D}" dt="2025-01-15T09:25:19.368" v="1620" actId="47"/>
        <pc:sldMkLst>
          <pc:docMk/>
          <pc:sldMk cId="1529171754" sldId="405"/>
        </pc:sldMkLst>
      </pc:sldChg>
      <pc:sldChg chg="del">
        <pc:chgData name="Gé Verbeek" userId="20d2065d-8055-4a68-a463-00777506795f" providerId="ADAL" clId="{5DBE2B55-C52E-42CD-90A6-18D76DC9435D}" dt="2025-01-15T09:25:25.323" v="1621" actId="47"/>
        <pc:sldMkLst>
          <pc:docMk/>
          <pc:sldMk cId="378559477" sldId="406"/>
        </pc:sldMkLst>
      </pc:sldChg>
      <pc:sldChg chg="del">
        <pc:chgData name="Gé Verbeek" userId="20d2065d-8055-4a68-a463-00777506795f" providerId="ADAL" clId="{5DBE2B55-C52E-42CD-90A6-18D76DC9435D}" dt="2025-01-15T09:25:27.065" v="1622" actId="47"/>
        <pc:sldMkLst>
          <pc:docMk/>
          <pc:sldMk cId="3288945913" sldId="407"/>
        </pc:sldMkLst>
      </pc:sldChg>
      <pc:sldChg chg="del">
        <pc:chgData name="Gé Verbeek" userId="20d2065d-8055-4a68-a463-00777506795f" providerId="ADAL" clId="{5DBE2B55-C52E-42CD-90A6-18D76DC9435D}" dt="2025-01-15T09:15:22.158" v="1469" actId="47"/>
        <pc:sldMkLst>
          <pc:docMk/>
          <pc:sldMk cId="2008824788" sldId="408"/>
        </pc:sldMkLst>
      </pc:sldChg>
      <pc:sldChg chg="del">
        <pc:chgData name="Gé Verbeek" userId="20d2065d-8055-4a68-a463-00777506795f" providerId="ADAL" clId="{5DBE2B55-C52E-42CD-90A6-18D76DC9435D}" dt="2025-01-15T09:15:22.158" v="1469" actId="47"/>
        <pc:sldMkLst>
          <pc:docMk/>
          <pc:sldMk cId="717454321" sldId="409"/>
        </pc:sldMkLst>
      </pc:sldChg>
      <pc:sldChg chg="del">
        <pc:chgData name="Gé Verbeek" userId="20d2065d-8055-4a68-a463-00777506795f" providerId="ADAL" clId="{5DBE2B55-C52E-42CD-90A6-18D76DC9435D}" dt="2025-01-15T09:25:42.592" v="1623" actId="47"/>
        <pc:sldMkLst>
          <pc:docMk/>
          <pc:sldMk cId="2624429373" sldId="410"/>
        </pc:sldMkLst>
      </pc:sldChg>
      <pc:sldChg chg="del">
        <pc:chgData name="Gé Verbeek" userId="20d2065d-8055-4a68-a463-00777506795f" providerId="ADAL" clId="{5DBE2B55-C52E-42CD-90A6-18D76DC9435D}" dt="2025-01-15T09:25:45.752" v="1624" actId="47"/>
        <pc:sldMkLst>
          <pc:docMk/>
          <pc:sldMk cId="3859075732" sldId="411"/>
        </pc:sldMkLst>
      </pc:sldChg>
      <pc:sldChg chg="addSp delSp modSp mod">
        <pc:chgData name="Gé Verbeek" userId="20d2065d-8055-4a68-a463-00777506795f" providerId="ADAL" clId="{5DBE2B55-C52E-42CD-90A6-18D76DC9435D}" dt="2025-01-15T10:42:35.222" v="1705" actId="1076"/>
        <pc:sldMkLst>
          <pc:docMk/>
          <pc:sldMk cId="2041617816" sldId="412"/>
        </pc:sldMkLst>
        <pc:spChg chg="mod">
          <ac:chgData name="Gé Verbeek" userId="20d2065d-8055-4a68-a463-00777506795f" providerId="ADAL" clId="{5DBE2B55-C52E-42CD-90A6-18D76DC9435D}" dt="2025-01-14T14:46:12.846" v="548" actId="6549"/>
          <ac:spMkLst>
            <pc:docMk/>
            <pc:sldMk cId="2041617816" sldId="412"/>
            <ac:spMk id="5122" creationId="{4E3E49EF-21E4-CFA8-86EB-ABDA7497851C}"/>
          </ac:spMkLst>
        </pc:spChg>
        <pc:spChg chg="mod">
          <ac:chgData name="Gé Verbeek" userId="20d2065d-8055-4a68-a463-00777506795f" providerId="ADAL" clId="{5DBE2B55-C52E-42CD-90A6-18D76DC9435D}" dt="2025-01-15T09:29:06.413" v="1633" actId="20577"/>
          <ac:spMkLst>
            <pc:docMk/>
            <pc:sldMk cId="2041617816" sldId="412"/>
            <ac:spMk id="7171" creationId="{DBBD3521-17B5-95AB-069E-A8C45BA931CD}"/>
          </ac:spMkLst>
        </pc:spChg>
        <pc:picChg chg="del">
          <ac:chgData name="Gé Verbeek" userId="20d2065d-8055-4a68-a463-00777506795f" providerId="ADAL" clId="{5DBE2B55-C52E-42CD-90A6-18D76DC9435D}" dt="2025-01-15T10:42:32.135" v="1704" actId="478"/>
          <ac:picMkLst>
            <pc:docMk/>
            <pc:sldMk cId="2041617816" sldId="412"/>
            <ac:picMk id="2" creationId="{4EB323B7-9F35-60F0-8082-52504A012B57}"/>
          </ac:picMkLst>
        </pc:picChg>
        <pc:picChg chg="add mod">
          <ac:chgData name="Gé Verbeek" userId="20d2065d-8055-4a68-a463-00777506795f" providerId="ADAL" clId="{5DBE2B55-C52E-42CD-90A6-18D76DC9435D}" dt="2025-01-15T10:42:35.222" v="1705" actId="1076"/>
          <ac:picMkLst>
            <pc:docMk/>
            <pc:sldMk cId="2041617816" sldId="412"/>
            <ac:picMk id="4" creationId="{281CFFDB-AA23-D3FF-D0DC-689E06934E09}"/>
          </ac:picMkLst>
        </pc:picChg>
      </pc:sldChg>
      <pc:sldChg chg="modSp mod ord">
        <pc:chgData name="Gé Verbeek" userId="20d2065d-8055-4a68-a463-00777506795f" providerId="ADAL" clId="{5DBE2B55-C52E-42CD-90A6-18D76DC9435D}" dt="2025-01-14T14:57:39.180" v="682"/>
        <pc:sldMkLst>
          <pc:docMk/>
          <pc:sldMk cId="2091616199" sldId="413"/>
        </pc:sldMkLst>
        <pc:spChg chg="mod">
          <ac:chgData name="Gé Verbeek" userId="20d2065d-8055-4a68-a463-00777506795f" providerId="ADAL" clId="{5DBE2B55-C52E-42CD-90A6-18D76DC9435D}" dt="2025-01-14T14:47:04.843" v="561" actId="20577"/>
          <ac:spMkLst>
            <pc:docMk/>
            <pc:sldMk cId="2091616199" sldId="413"/>
            <ac:spMk id="5122" creationId="{8FF754AD-5F7F-4A9E-686A-A6D0C5ACB95E}"/>
          </ac:spMkLst>
        </pc:spChg>
        <pc:spChg chg="mod">
          <ac:chgData name="Gé Verbeek" userId="20d2065d-8055-4a68-a463-00777506795f" providerId="ADAL" clId="{5DBE2B55-C52E-42CD-90A6-18D76DC9435D}" dt="2025-01-14T14:47:19.749" v="566" actId="6549"/>
          <ac:spMkLst>
            <pc:docMk/>
            <pc:sldMk cId="2091616199" sldId="413"/>
            <ac:spMk id="7171" creationId="{DB8B6340-9778-227E-C2FE-0E3455795719}"/>
          </ac:spMkLst>
        </pc:spChg>
      </pc:sldChg>
      <pc:sldChg chg="modSp mod ord">
        <pc:chgData name="Gé Verbeek" userId="20d2065d-8055-4a68-a463-00777506795f" providerId="ADAL" clId="{5DBE2B55-C52E-42CD-90A6-18D76DC9435D}" dt="2025-01-14T14:57:39.180" v="682"/>
        <pc:sldMkLst>
          <pc:docMk/>
          <pc:sldMk cId="332427858" sldId="414"/>
        </pc:sldMkLst>
        <pc:spChg chg="mod">
          <ac:chgData name="Gé Verbeek" userId="20d2065d-8055-4a68-a463-00777506795f" providerId="ADAL" clId="{5DBE2B55-C52E-42CD-90A6-18D76DC9435D}" dt="2025-01-14T14:43:30.876" v="524" actId="20577"/>
          <ac:spMkLst>
            <pc:docMk/>
            <pc:sldMk cId="332427858" sldId="414"/>
            <ac:spMk id="5122" creationId="{E9F498E8-32F3-1582-21FF-A0F038263377}"/>
          </ac:spMkLst>
        </pc:spChg>
      </pc:sldChg>
      <pc:sldChg chg="del">
        <pc:chgData name="Gé Verbeek" userId="20d2065d-8055-4a68-a463-00777506795f" providerId="ADAL" clId="{5DBE2B55-C52E-42CD-90A6-18D76DC9435D}" dt="2025-01-15T09:25:47.662" v="1625" actId="47"/>
        <pc:sldMkLst>
          <pc:docMk/>
          <pc:sldMk cId="1982792618" sldId="415"/>
        </pc:sldMkLst>
      </pc:sldChg>
      <pc:sldChg chg="addSp delSp modSp add mod ord modAnim">
        <pc:chgData name="Gé Verbeek" userId="20d2065d-8055-4a68-a463-00777506795f" providerId="ADAL" clId="{5DBE2B55-C52E-42CD-90A6-18D76DC9435D}" dt="2025-01-15T09:26:35.320" v="1628"/>
        <pc:sldMkLst>
          <pc:docMk/>
          <pc:sldMk cId="3474298872" sldId="416"/>
        </pc:sldMkLst>
        <pc:spChg chg="mod">
          <ac:chgData name="Gé Verbeek" userId="20d2065d-8055-4a68-a463-00777506795f" providerId="ADAL" clId="{5DBE2B55-C52E-42CD-90A6-18D76DC9435D}" dt="2025-01-12T14:37:06.063" v="387" actId="20577"/>
          <ac:spMkLst>
            <pc:docMk/>
            <pc:sldMk cId="3474298872" sldId="416"/>
            <ac:spMk id="5" creationId="{60A66EF8-AB15-F5CA-372C-32070E15A4BC}"/>
          </ac:spMkLst>
        </pc:spChg>
        <pc:spChg chg="mod">
          <ac:chgData name="Gé Verbeek" userId="20d2065d-8055-4a68-a463-00777506795f" providerId="ADAL" clId="{5DBE2B55-C52E-42CD-90A6-18D76DC9435D}" dt="2025-01-12T14:24:52.535" v="302" actId="20577"/>
          <ac:spMkLst>
            <pc:docMk/>
            <pc:sldMk cId="3474298872" sldId="416"/>
            <ac:spMk id="5122" creationId="{55DC345A-17F4-2522-C5F2-E35AB4C8AAEC}"/>
          </ac:spMkLst>
        </pc:spChg>
        <pc:picChg chg="add mod">
          <ac:chgData name="Gé Verbeek" userId="20d2065d-8055-4a68-a463-00777506795f" providerId="ADAL" clId="{5DBE2B55-C52E-42CD-90A6-18D76DC9435D}" dt="2025-01-12T14:40:21.328" v="395" actId="1076"/>
          <ac:picMkLst>
            <pc:docMk/>
            <pc:sldMk cId="3474298872" sldId="416"/>
            <ac:picMk id="4" creationId="{355A3905-A454-D478-067C-792B1AB1C51F}"/>
          </ac:picMkLst>
        </pc:picChg>
      </pc:sldChg>
      <pc:sldChg chg="modSp add mod ord modAnim">
        <pc:chgData name="Gé Verbeek" userId="20d2065d-8055-4a68-a463-00777506795f" providerId="ADAL" clId="{5DBE2B55-C52E-42CD-90A6-18D76DC9435D}" dt="2025-01-15T09:26:30.295" v="1627"/>
        <pc:sldMkLst>
          <pc:docMk/>
          <pc:sldMk cId="2475361723" sldId="417"/>
        </pc:sldMkLst>
        <pc:spChg chg="mod">
          <ac:chgData name="Gé Verbeek" userId="20d2065d-8055-4a68-a463-00777506795f" providerId="ADAL" clId="{5DBE2B55-C52E-42CD-90A6-18D76DC9435D}" dt="2025-01-12T14:25:04.225" v="304" actId="27636"/>
          <ac:spMkLst>
            <pc:docMk/>
            <pc:sldMk cId="2475361723" sldId="417"/>
            <ac:spMk id="5" creationId="{C22D74CD-F0F1-0A29-BBB5-CE62F70630FA}"/>
          </ac:spMkLst>
        </pc:spChg>
      </pc:sldChg>
      <pc:sldChg chg="modSp add ord modAnim">
        <pc:chgData name="Gé Verbeek" userId="20d2065d-8055-4a68-a463-00777506795f" providerId="ADAL" clId="{5DBE2B55-C52E-42CD-90A6-18D76DC9435D}" dt="2025-01-15T09:26:44.290" v="1629"/>
        <pc:sldMkLst>
          <pc:docMk/>
          <pc:sldMk cId="1648071935" sldId="418"/>
        </pc:sldMkLst>
        <pc:spChg chg="mod">
          <ac:chgData name="Gé Verbeek" userId="20d2065d-8055-4a68-a463-00777506795f" providerId="ADAL" clId="{5DBE2B55-C52E-42CD-90A6-18D76DC9435D}" dt="2025-01-14T14:14:37.879" v="409" actId="6549"/>
          <ac:spMkLst>
            <pc:docMk/>
            <pc:sldMk cId="1648071935" sldId="418"/>
            <ac:spMk id="5" creationId="{8F81E41D-A2A7-709F-C769-80C98EFBFBDA}"/>
          </ac:spMkLst>
        </pc:spChg>
      </pc:sldChg>
      <pc:sldChg chg="modSp new mod modAnim">
        <pc:chgData name="Gé Verbeek" userId="20d2065d-8055-4a68-a463-00777506795f" providerId="ADAL" clId="{5DBE2B55-C52E-42CD-90A6-18D76DC9435D}" dt="2025-01-15T09:32:36.501" v="1655"/>
        <pc:sldMkLst>
          <pc:docMk/>
          <pc:sldMk cId="145577387" sldId="419"/>
        </pc:sldMkLst>
        <pc:spChg chg="mod">
          <ac:chgData name="Gé Verbeek" userId="20d2065d-8055-4a68-a463-00777506795f" providerId="ADAL" clId="{5DBE2B55-C52E-42CD-90A6-18D76DC9435D}" dt="2025-01-14T14:41:05.030" v="478" actId="20577"/>
          <ac:spMkLst>
            <pc:docMk/>
            <pc:sldMk cId="145577387" sldId="419"/>
            <ac:spMk id="2" creationId="{46206BC9-D368-DDDA-41CC-A78F5B83F41F}"/>
          </ac:spMkLst>
        </pc:spChg>
        <pc:spChg chg="mod">
          <ac:chgData name="Gé Verbeek" userId="20d2065d-8055-4a68-a463-00777506795f" providerId="ADAL" clId="{5DBE2B55-C52E-42CD-90A6-18D76DC9435D}" dt="2025-01-15T09:32:26.704" v="1652" actId="1076"/>
          <ac:spMkLst>
            <pc:docMk/>
            <pc:sldMk cId="145577387" sldId="419"/>
            <ac:spMk id="3" creationId="{B2581820-C941-EBC4-7A2A-97E6744E39FF}"/>
          </ac:spMkLst>
        </pc:spChg>
      </pc:sldChg>
      <pc:sldChg chg="addSp modSp mod modAnim">
        <pc:chgData name="Gé Verbeek" userId="20d2065d-8055-4a68-a463-00777506795f" providerId="ADAL" clId="{5DBE2B55-C52E-42CD-90A6-18D76DC9435D}" dt="2025-01-15T10:45:03.014" v="1707" actId="1076"/>
        <pc:sldMkLst>
          <pc:docMk/>
          <pc:sldMk cId="2955198246" sldId="420"/>
        </pc:sldMkLst>
        <pc:spChg chg="mod">
          <ac:chgData name="Gé Verbeek" userId="20d2065d-8055-4a68-a463-00777506795f" providerId="ADAL" clId="{5DBE2B55-C52E-42CD-90A6-18D76DC9435D}" dt="2025-01-14T15:05:19.965" v="694" actId="20577"/>
          <ac:spMkLst>
            <pc:docMk/>
            <pc:sldMk cId="2955198246" sldId="420"/>
            <ac:spMk id="5122" creationId="{94CE3117-FAC7-EED7-5805-6BCAD0850AC8}"/>
          </ac:spMkLst>
        </pc:spChg>
        <pc:spChg chg="mod">
          <ac:chgData name="Gé Verbeek" userId="20d2065d-8055-4a68-a463-00777506795f" providerId="ADAL" clId="{5DBE2B55-C52E-42CD-90A6-18D76DC9435D}" dt="2025-01-15T09:29:37.295" v="1638" actId="20577"/>
          <ac:spMkLst>
            <pc:docMk/>
            <pc:sldMk cId="2955198246" sldId="420"/>
            <ac:spMk id="7171" creationId="{44CD8EF9-0C5F-451E-AAA7-A7A29586C5B7}"/>
          </ac:spMkLst>
        </pc:spChg>
        <pc:picChg chg="add mod">
          <ac:chgData name="Gé Verbeek" userId="20d2065d-8055-4a68-a463-00777506795f" providerId="ADAL" clId="{5DBE2B55-C52E-42CD-90A6-18D76DC9435D}" dt="2025-01-15T10:45:03.014" v="1707" actId="1076"/>
          <ac:picMkLst>
            <pc:docMk/>
            <pc:sldMk cId="2955198246" sldId="420"/>
            <ac:picMk id="3" creationId="{B60421F0-5021-DF44-93E2-B17D4DEEBA18}"/>
          </ac:picMkLst>
        </pc:picChg>
      </pc:sldChg>
      <pc:sldChg chg="addSp delSp modSp new mod modAnim">
        <pc:chgData name="Gé Verbeek" userId="20d2065d-8055-4a68-a463-00777506795f" providerId="ADAL" clId="{5DBE2B55-C52E-42CD-90A6-18D76DC9435D}" dt="2025-01-15T09:33:17.098" v="1661"/>
        <pc:sldMkLst>
          <pc:docMk/>
          <pc:sldMk cId="1866702312" sldId="421"/>
        </pc:sldMkLst>
        <pc:spChg chg="mod">
          <ac:chgData name="Gé Verbeek" userId="20d2065d-8055-4a68-a463-00777506795f" providerId="ADAL" clId="{5DBE2B55-C52E-42CD-90A6-18D76DC9435D}" dt="2025-01-14T15:08:41.948" v="709" actId="1076"/>
          <ac:spMkLst>
            <pc:docMk/>
            <pc:sldMk cId="1866702312" sldId="421"/>
            <ac:spMk id="2" creationId="{1710EA09-ADB9-DB49-49A4-750F8A59E151}"/>
          </ac:spMkLst>
        </pc:spChg>
        <pc:spChg chg="add del mod">
          <ac:chgData name="Gé Verbeek" userId="20d2065d-8055-4a68-a463-00777506795f" providerId="ADAL" clId="{5DBE2B55-C52E-42CD-90A6-18D76DC9435D}" dt="2025-01-14T14:49:08.944" v="608"/>
          <ac:spMkLst>
            <pc:docMk/>
            <pc:sldMk cId="1866702312" sldId="421"/>
            <ac:spMk id="3" creationId="{C1C52C61-B738-6BFD-9732-E32F1A8786AC}"/>
          </ac:spMkLst>
        </pc:spChg>
        <pc:spChg chg="add mod">
          <ac:chgData name="Gé Verbeek" userId="20d2065d-8055-4a68-a463-00777506795f" providerId="ADAL" clId="{5DBE2B55-C52E-42CD-90A6-18D76DC9435D}" dt="2025-01-14T14:48:58.866" v="606"/>
          <ac:spMkLst>
            <pc:docMk/>
            <pc:sldMk cId="1866702312" sldId="421"/>
            <ac:spMk id="4" creationId="{0497DFFA-61FA-AAFF-3F67-43E869275CD6}"/>
          </ac:spMkLst>
        </pc:spChg>
        <pc:spChg chg="add mod">
          <ac:chgData name="Gé Verbeek" userId="20d2065d-8055-4a68-a463-00777506795f" providerId="ADAL" clId="{5DBE2B55-C52E-42CD-90A6-18D76DC9435D}" dt="2025-01-14T15:08:49.195" v="710" actId="1076"/>
          <ac:spMkLst>
            <pc:docMk/>
            <pc:sldMk cId="1866702312" sldId="421"/>
            <ac:spMk id="5" creationId="{C27EB6E7-B59D-075B-AC2B-5EC9C092D665}"/>
          </ac:spMkLst>
        </pc:spChg>
      </pc:sldChg>
      <pc:sldChg chg="modSp add mod modAnim">
        <pc:chgData name="Gé Verbeek" userId="20d2065d-8055-4a68-a463-00777506795f" providerId="ADAL" clId="{5DBE2B55-C52E-42CD-90A6-18D76DC9435D}" dt="2025-01-15T09:33:47.585" v="1666"/>
        <pc:sldMkLst>
          <pc:docMk/>
          <pc:sldMk cId="850543212" sldId="422"/>
        </pc:sldMkLst>
        <pc:spChg chg="mod">
          <ac:chgData name="Gé Verbeek" userId="20d2065d-8055-4a68-a463-00777506795f" providerId="ADAL" clId="{5DBE2B55-C52E-42CD-90A6-18D76DC9435D}" dt="2025-01-14T15:09:25.871" v="714" actId="1076"/>
          <ac:spMkLst>
            <pc:docMk/>
            <pc:sldMk cId="850543212" sldId="422"/>
            <ac:spMk id="2" creationId="{5F3A90F7-E173-5B65-6310-8E55D8DBBE6B}"/>
          </ac:spMkLst>
        </pc:spChg>
        <pc:spChg chg="mod">
          <ac:chgData name="Gé Verbeek" userId="20d2065d-8055-4a68-a463-00777506795f" providerId="ADAL" clId="{5DBE2B55-C52E-42CD-90A6-18D76DC9435D}" dt="2025-01-14T15:09:22.185" v="713" actId="1076"/>
          <ac:spMkLst>
            <pc:docMk/>
            <pc:sldMk cId="850543212" sldId="422"/>
            <ac:spMk id="5" creationId="{E6C56489-56B7-1BD0-F0BC-8B5EC976C13B}"/>
          </ac:spMkLst>
        </pc:spChg>
      </pc:sldChg>
      <pc:sldChg chg="addSp modSp new mod ord modAnim">
        <pc:chgData name="Gé Verbeek" userId="20d2065d-8055-4a68-a463-00777506795f" providerId="ADAL" clId="{5DBE2B55-C52E-42CD-90A6-18D76DC9435D}" dt="2025-01-15T10:45:43.076" v="1710" actId="14100"/>
        <pc:sldMkLst>
          <pc:docMk/>
          <pc:sldMk cId="1857187334" sldId="423"/>
        </pc:sldMkLst>
        <pc:spChg chg="mod">
          <ac:chgData name="Gé Verbeek" userId="20d2065d-8055-4a68-a463-00777506795f" providerId="ADAL" clId="{5DBE2B55-C52E-42CD-90A6-18D76DC9435D}" dt="2025-01-14T14:55:29.101" v="673" actId="20577"/>
          <ac:spMkLst>
            <pc:docMk/>
            <pc:sldMk cId="1857187334" sldId="423"/>
            <ac:spMk id="2" creationId="{F0899D24-EEE5-BF01-2359-7F9C553D6685}"/>
          </ac:spMkLst>
        </pc:spChg>
        <pc:spChg chg="mod">
          <ac:chgData name="Gé Verbeek" userId="20d2065d-8055-4a68-a463-00777506795f" providerId="ADAL" clId="{5DBE2B55-C52E-42CD-90A6-18D76DC9435D}" dt="2025-01-15T09:31:01.370" v="1640" actId="6549"/>
          <ac:spMkLst>
            <pc:docMk/>
            <pc:sldMk cId="1857187334" sldId="423"/>
            <ac:spMk id="3" creationId="{C0D2F3AD-E006-4C60-5ECC-E72E8C6717CD}"/>
          </ac:spMkLst>
        </pc:spChg>
        <pc:picChg chg="add mod">
          <ac:chgData name="Gé Verbeek" userId="20d2065d-8055-4a68-a463-00777506795f" providerId="ADAL" clId="{5DBE2B55-C52E-42CD-90A6-18D76DC9435D}" dt="2025-01-15T10:45:43.076" v="1710" actId="14100"/>
          <ac:picMkLst>
            <pc:docMk/>
            <pc:sldMk cId="1857187334" sldId="423"/>
            <ac:picMk id="5" creationId="{30B008F7-D09B-360D-6DDF-73F96635481F}"/>
          </ac:picMkLst>
        </pc:picChg>
      </pc:sldChg>
      <pc:sldChg chg="modSp new mod modAnim">
        <pc:chgData name="Gé Verbeek" userId="20d2065d-8055-4a68-a463-00777506795f" providerId="ADAL" clId="{5DBE2B55-C52E-42CD-90A6-18D76DC9435D}" dt="2025-01-15T09:34:30.590" v="1670"/>
        <pc:sldMkLst>
          <pc:docMk/>
          <pc:sldMk cId="4261608172" sldId="424"/>
        </pc:sldMkLst>
        <pc:spChg chg="mod">
          <ac:chgData name="Gé Verbeek" userId="20d2065d-8055-4a68-a463-00777506795f" providerId="ADAL" clId="{5DBE2B55-C52E-42CD-90A6-18D76DC9435D}" dt="2025-01-14T15:14:45.895" v="774" actId="20577"/>
          <ac:spMkLst>
            <pc:docMk/>
            <pc:sldMk cId="4261608172" sldId="424"/>
            <ac:spMk id="2" creationId="{60A15A6A-E561-532F-88EA-DFF19F35F4DA}"/>
          </ac:spMkLst>
        </pc:spChg>
        <pc:spChg chg="mod">
          <ac:chgData name="Gé Verbeek" userId="20d2065d-8055-4a68-a463-00777506795f" providerId="ADAL" clId="{5DBE2B55-C52E-42CD-90A6-18D76DC9435D}" dt="2025-01-14T15:19:46.490" v="821" actId="20577"/>
          <ac:spMkLst>
            <pc:docMk/>
            <pc:sldMk cId="4261608172" sldId="424"/>
            <ac:spMk id="3" creationId="{E24DB28A-2A34-338E-853E-4BC6DB315AC3}"/>
          </ac:spMkLst>
        </pc:spChg>
      </pc:sldChg>
      <pc:sldChg chg="addSp modSp new mod modAnim">
        <pc:chgData name="Gé Verbeek" userId="20d2065d-8055-4a68-a463-00777506795f" providerId="ADAL" clId="{5DBE2B55-C52E-42CD-90A6-18D76DC9435D}" dt="2025-01-15T10:49:46.471" v="1722" actId="14100"/>
        <pc:sldMkLst>
          <pc:docMk/>
          <pc:sldMk cId="395511791" sldId="425"/>
        </pc:sldMkLst>
        <pc:spChg chg="mod">
          <ac:chgData name="Gé Verbeek" userId="20d2065d-8055-4a68-a463-00777506795f" providerId="ADAL" clId="{5DBE2B55-C52E-42CD-90A6-18D76DC9435D}" dt="2025-01-14T15:20:09.379" v="848" actId="20577"/>
          <ac:spMkLst>
            <pc:docMk/>
            <pc:sldMk cId="395511791" sldId="425"/>
            <ac:spMk id="2" creationId="{58330BCC-DC5F-44A2-834B-1F3614817143}"/>
          </ac:spMkLst>
        </pc:spChg>
        <pc:spChg chg="mod">
          <ac:chgData name="Gé Verbeek" userId="20d2065d-8055-4a68-a463-00777506795f" providerId="ADAL" clId="{5DBE2B55-C52E-42CD-90A6-18D76DC9435D}" dt="2025-01-14T15:26:01.454" v="1022" actId="20577"/>
          <ac:spMkLst>
            <pc:docMk/>
            <pc:sldMk cId="395511791" sldId="425"/>
            <ac:spMk id="3" creationId="{5011C2B5-FFB9-599E-59EC-7B5013CD0E37}"/>
          </ac:spMkLst>
        </pc:spChg>
        <pc:picChg chg="add mod">
          <ac:chgData name="Gé Verbeek" userId="20d2065d-8055-4a68-a463-00777506795f" providerId="ADAL" clId="{5DBE2B55-C52E-42CD-90A6-18D76DC9435D}" dt="2025-01-15T10:49:46.471" v="1722" actId="14100"/>
          <ac:picMkLst>
            <pc:docMk/>
            <pc:sldMk cId="395511791" sldId="425"/>
            <ac:picMk id="4" creationId="{4AE161BF-8DAE-4310-BCBE-3EEC549CC7A4}"/>
          </ac:picMkLst>
        </pc:picChg>
      </pc:sldChg>
      <pc:sldChg chg="addSp delSp modSp new mod modAnim">
        <pc:chgData name="Gé Verbeek" userId="20d2065d-8055-4a68-a463-00777506795f" providerId="ADAL" clId="{5DBE2B55-C52E-42CD-90A6-18D76DC9435D}" dt="2025-01-15T10:49:05.963" v="1719" actId="1076"/>
        <pc:sldMkLst>
          <pc:docMk/>
          <pc:sldMk cId="835362199" sldId="426"/>
        </pc:sldMkLst>
        <pc:spChg chg="mod">
          <ac:chgData name="Gé Verbeek" userId="20d2065d-8055-4a68-a463-00777506795f" providerId="ADAL" clId="{5DBE2B55-C52E-42CD-90A6-18D76DC9435D}" dt="2025-01-14T15:26:52.195" v="1063" actId="20577"/>
          <ac:spMkLst>
            <pc:docMk/>
            <pc:sldMk cId="835362199" sldId="426"/>
            <ac:spMk id="2" creationId="{124BA606-A2B5-06A2-A23E-94E5257A6545}"/>
          </ac:spMkLst>
        </pc:spChg>
        <pc:spChg chg="mod">
          <ac:chgData name="Gé Verbeek" userId="20d2065d-8055-4a68-a463-00777506795f" providerId="ADAL" clId="{5DBE2B55-C52E-42CD-90A6-18D76DC9435D}" dt="2025-01-14T15:33:43.139" v="1188" actId="20577"/>
          <ac:spMkLst>
            <pc:docMk/>
            <pc:sldMk cId="835362199" sldId="426"/>
            <ac:spMk id="3" creationId="{9FF503B7-9777-E1A7-A4A8-F18CF3410ED2}"/>
          </ac:spMkLst>
        </pc:spChg>
        <pc:spChg chg="add">
          <ac:chgData name="Gé Verbeek" userId="20d2065d-8055-4a68-a463-00777506795f" providerId="ADAL" clId="{5DBE2B55-C52E-42CD-90A6-18D76DC9435D}" dt="2025-01-14T15:28:52.648" v="1065"/>
          <ac:spMkLst>
            <pc:docMk/>
            <pc:sldMk cId="835362199" sldId="426"/>
            <ac:spMk id="4" creationId="{EAAB7B68-B73D-99C9-3DC3-356670AF183F}"/>
          </ac:spMkLst>
        </pc:spChg>
        <pc:spChg chg="add">
          <ac:chgData name="Gé Verbeek" userId="20d2065d-8055-4a68-a463-00777506795f" providerId="ADAL" clId="{5DBE2B55-C52E-42CD-90A6-18D76DC9435D}" dt="2025-01-14T15:28:52.648" v="1065"/>
          <ac:spMkLst>
            <pc:docMk/>
            <pc:sldMk cId="835362199" sldId="426"/>
            <ac:spMk id="5" creationId="{295E09D2-5845-D72C-FA55-8D532558F77E}"/>
          </ac:spMkLst>
        </pc:spChg>
        <pc:spChg chg="add">
          <ac:chgData name="Gé Verbeek" userId="20d2065d-8055-4a68-a463-00777506795f" providerId="ADAL" clId="{5DBE2B55-C52E-42CD-90A6-18D76DC9435D}" dt="2025-01-14T15:28:52.648" v="1065"/>
          <ac:spMkLst>
            <pc:docMk/>
            <pc:sldMk cId="835362199" sldId="426"/>
            <ac:spMk id="6" creationId="{B91B7972-0D24-0D12-66C1-03EB2FE4990F}"/>
          </ac:spMkLst>
        </pc:spChg>
        <pc:spChg chg="add">
          <ac:chgData name="Gé Verbeek" userId="20d2065d-8055-4a68-a463-00777506795f" providerId="ADAL" clId="{5DBE2B55-C52E-42CD-90A6-18D76DC9435D}" dt="2025-01-14T15:28:52.648" v="1065"/>
          <ac:spMkLst>
            <pc:docMk/>
            <pc:sldMk cId="835362199" sldId="426"/>
            <ac:spMk id="7" creationId="{F50B4101-478C-4441-1E94-31D232ED97E0}"/>
          </ac:spMkLst>
        </pc:spChg>
        <pc:spChg chg="add">
          <ac:chgData name="Gé Verbeek" userId="20d2065d-8055-4a68-a463-00777506795f" providerId="ADAL" clId="{5DBE2B55-C52E-42CD-90A6-18D76DC9435D}" dt="2025-01-14T15:28:52.648" v="1065"/>
          <ac:spMkLst>
            <pc:docMk/>
            <pc:sldMk cId="835362199" sldId="426"/>
            <ac:spMk id="8" creationId="{51C77D90-5EEC-C684-9FF5-DD7D9FA21AB6}"/>
          </ac:spMkLst>
        </pc:spChg>
        <pc:spChg chg="add">
          <ac:chgData name="Gé Verbeek" userId="20d2065d-8055-4a68-a463-00777506795f" providerId="ADAL" clId="{5DBE2B55-C52E-42CD-90A6-18D76DC9435D}" dt="2025-01-14T15:28:52.648" v="1065"/>
          <ac:spMkLst>
            <pc:docMk/>
            <pc:sldMk cId="835362199" sldId="426"/>
            <ac:spMk id="9" creationId="{11C69E1F-FA70-DC53-56F8-900E47CB8CAA}"/>
          </ac:spMkLst>
        </pc:spChg>
        <pc:spChg chg="add">
          <ac:chgData name="Gé Verbeek" userId="20d2065d-8055-4a68-a463-00777506795f" providerId="ADAL" clId="{5DBE2B55-C52E-42CD-90A6-18D76DC9435D}" dt="2025-01-14T15:28:52.648" v="1065"/>
          <ac:spMkLst>
            <pc:docMk/>
            <pc:sldMk cId="835362199" sldId="426"/>
            <ac:spMk id="10" creationId="{B911B791-4D71-AE4E-099B-23DBBB01245F}"/>
          </ac:spMkLst>
        </pc:spChg>
        <pc:spChg chg="add del">
          <ac:chgData name="Gé Verbeek" userId="20d2065d-8055-4a68-a463-00777506795f" providerId="ADAL" clId="{5DBE2B55-C52E-42CD-90A6-18D76DC9435D}" dt="2025-01-14T15:34:02.282" v="1190" actId="22"/>
          <ac:spMkLst>
            <pc:docMk/>
            <pc:sldMk cId="835362199" sldId="426"/>
            <ac:spMk id="12" creationId="{2E401E87-E17F-B5D3-15E1-D65E29CB4BAE}"/>
          </ac:spMkLst>
        </pc:spChg>
        <pc:picChg chg="add mod">
          <ac:chgData name="Gé Verbeek" userId="20d2065d-8055-4a68-a463-00777506795f" providerId="ADAL" clId="{5DBE2B55-C52E-42CD-90A6-18D76DC9435D}" dt="2025-01-15T10:49:05.963" v="1719" actId="1076"/>
          <ac:picMkLst>
            <pc:docMk/>
            <pc:sldMk cId="835362199" sldId="426"/>
            <ac:picMk id="5" creationId="{005E0B93-6B41-624C-73A3-1F6DBAD1BC35}"/>
          </ac:picMkLst>
        </pc:picChg>
      </pc:sldChg>
      <pc:sldChg chg="addSp modSp new mod modAnim">
        <pc:chgData name="Gé Verbeek" userId="20d2065d-8055-4a68-a463-00777506795f" providerId="ADAL" clId="{5DBE2B55-C52E-42CD-90A6-18D76DC9435D}" dt="2025-01-15T09:35:36.488" v="1681"/>
        <pc:sldMkLst>
          <pc:docMk/>
          <pc:sldMk cId="836280158" sldId="427"/>
        </pc:sldMkLst>
        <pc:spChg chg="mod">
          <ac:chgData name="Gé Verbeek" userId="20d2065d-8055-4a68-a463-00777506795f" providerId="ADAL" clId="{5DBE2B55-C52E-42CD-90A6-18D76DC9435D}" dt="2025-01-14T15:34:23.474" v="1217" actId="20577"/>
          <ac:spMkLst>
            <pc:docMk/>
            <pc:sldMk cId="836280158" sldId="427"/>
            <ac:spMk id="2" creationId="{9A9EA845-4F82-8601-F8FB-9DC6A9291A25}"/>
          </ac:spMkLst>
        </pc:spChg>
        <pc:spChg chg="mod">
          <ac:chgData name="Gé Verbeek" userId="20d2065d-8055-4a68-a463-00777506795f" providerId="ADAL" clId="{5DBE2B55-C52E-42CD-90A6-18D76DC9435D}" dt="2025-01-15T09:06:55.659" v="1331" actId="20577"/>
          <ac:spMkLst>
            <pc:docMk/>
            <pc:sldMk cId="836280158" sldId="427"/>
            <ac:spMk id="3" creationId="{0FDB2793-5562-5574-4E08-8928441DF73D}"/>
          </ac:spMkLst>
        </pc:spChg>
        <pc:spChg chg="add">
          <ac:chgData name="Gé Verbeek" userId="20d2065d-8055-4a68-a463-00777506795f" providerId="ADAL" clId="{5DBE2B55-C52E-42CD-90A6-18D76DC9435D}" dt="2025-01-14T15:36:50.637" v="1218"/>
          <ac:spMkLst>
            <pc:docMk/>
            <pc:sldMk cId="836280158" sldId="427"/>
            <ac:spMk id="6" creationId="{9A91F000-47A3-5958-73BE-51A2F111945B}"/>
          </ac:spMkLst>
        </pc:spChg>
        <pc:spChg chg="add">
          <ac:chgData name="Gé Verbeek" userId="20d2065d-8055-4a68-a463-00777506795f" providerId="ADAL" clId="{5DBE2B55-C52E-42CD-90A6-18D76DC9435D}" dt="2025-01-14T15:36:50.637" v="1218"/>
          <ac:spMkLst>
            <pc:docMk/>
            <pc:sldMk cId="836280158" sldId="427"/>
            <ac:spMk id="7" creationId="{A0B114CD-BB5B-8924-8BBD-9A1E3078B6D0}"/>
          </ac:spMkLst>
        </pc:spChg>
        <pc:spChg chg="add">
          <ac:chgData name="Gé Verbeek" userId="20d2065d-8055-4a68-a463-00777506795f" providerId="ADAL" clId="{5DBE2B55-C52E-42CD-90A6-18D76DC9435D}" dt="2025-01-14T15:36:50.637" v="1218"/>
          <ac:spMkLst>
            <pc:docMk/>
            <pc:sldMk cId="836280158" sldId="427"/>
            <ac:spMk id="8" creationId="{F932D39F-040E-6E80-9E9C-DA46283FC7DC}"/>
          </ac:spMkLst>
        </pc:spChg>
        <pc:spChg chg="add">
          <ac:chgData name="Gé Verbeek" userId="20d2065d-8055-4a68-a463-00777506795f" providerId="ADAL" clId="{5DBE2B55-C52E-42CD-90A6-18D76DC9435D}" dt="2025-01-14T15:36:50.637" v="1218"/>
          <ac:spMkLst>
            <pc:docMk/>
            <pc:sldMk cId="836280158" sldId="427"/>
            <ac:spMk id="9" creationId="{05E99E7E-292C-2DF2-B4D0-B0B6232CA36A}"/>
          </ac:spMkLst>
        </pc:spChg>
        <pc:spChg chg="add">
          <ac:chgData name="Gé Verbeek" userId="20d2065d-8055-4a68-a463-00777506795f" providerId="ADAL" clId="{5DBE2B55-C52E-42CD-90A6-18D76DC9435D}" dt="2025-01-14T15:36:50.637" v="1218"/>
          <ac:spMkLst>
            <pc:docMk/>
            <pc:sldMk cId="836280158" sldId="427"/>
            <ac:spMk id="10" creationId="{85FB3B26-2E72-A4B8-30B4-BEC63567698B}"/>
          </ac:spMkLst>
        </pc:spChg>
        <pc:spChg chg="add">
          <ac:chgData name="Gé Verbeek" userId="20d2065d-8055-4a68-a463-00777506795f" providerId="ADAL" clId="{5DBE2B55-C52E-42CD-90A6-18D76DC9435D}" dt="2025-01-14T15:36:50.637" v="1218"/>
          <ac:spMkLst>
            <pc:docMk/>
            <pc:sldMk cId="836280158" sldId="427"/>
            <ac:spMk id="11" creationId="{C29AFFFD-D8CC-A3BB-9E5A-294F19510F71}"/>
          </ac:spMkLst>
        </pc:spChg>
        <pc:spChg chg="add">
          <ac:chgData name="Gé Verbeek" userId="20d2065d-8055-4a68-a463-00777506795f" providerId="ADAL" clId="{5DBE2B55-C52E-42CD-90A6-18D76DC9435D}" dt="2025-01-14T15:36:50.637" v="1218"/>
          <ac:spMkLst>
            <pc:docMk/>
            <pc:sldMk cId="836280158" sldId="427"/>
            <ac:spMk id="12" creationId="{4740EEB8-5D71-0059-26C7-16EF55FC863B}"/>
          </ac:spMkLst>
        </pc:spChg>
        <pc:spChg chg="add">
          <ac:chgData name="Gé Verbeek" userId="20d2065d-8055-4a68-a463-00777506795f" providerId="ADAL" clId="{5DBE2B55-C52E-42CD-90A6-18D76DC9435D}" dt="2025-01-14T15:36:50.637" v="1218"/>
          <ac:spMkLst>
            <pc:docMk/>
            <pc:sldMk cId="836280158" sldId="427"/>
            <ac:spMk id="13" creationId="{CD548237-D9EC-3362-33F6-436DC58618DA}"/>
          </ac:spMkLst>
        </pc:spChg>
        <pc:spChg chg="add">
          <ac:chgData name="Gé Verbeek" userId="20d2065d-8055-4a68-a463-00777506795f" providerId="ADAL" clId="{5DBE2B55-C52E-42CD-90A6-18D76DC9435D}" dt="2025-01-14T15:36:50.637" v="1218"/>
          <ac:spMkLst>
            <pc:docMk/>
            <pc:sldMk cId="836280158" sldId="427"/>
            <ac:spMk id="14" creationId="{A0423D5D-AB37-4084-E8C4-C42E9E7F77FB}"/>
          </ac:spMkLst>
        </pc:spChg>
        <pc:spChg chg="add">
          <ac:chgData name="Gé Verbeek" userId="20d2065d-8055-4a68-a463-00777506795f" providerId="ADAL" clId="{5DBE2B55-C52E-42CD-90A6-18D76DC9435D}" dt="2025-01-14T15:36:50.637" v="1218"/>
          <ac:spMkLst>
            <pc:docMk/>
            <pc:sldMk cId="836280158" sldId="427"/>
            <ac:spMk id="15" creationId="{A9BFE1DE-24F3-671E-ACC8-DE3389E3DDE0}"/>
          </ac:spMkLst>
        </pc:spChg>
      </pc:sldChg>
      <pc:sldChg chg="modSp add mod modAnim">
        <pc:chgData name="Gé Verbeek" userId="20d2065d-8055-4a68-a463-00777506795f" providerId="ADAL" clId="{5DBE2B55-C52E-42CD-90A6-18D76DC9435D}" dt="2025-01-15T09:37:08.524" v="1691"/>
        <pc:sldMkLst>
          <pc:docMk/>
          <pc:sldMk cId="3023176836" sldId="428"/>
        </pc:sldMkLst>
        <pc:spChg chg="mod">
          <ac:chgData name="Gé Verbeek" userId="20d2065d-8055-4a68-a463-00777506795f" providerId="ADAL" clId="{5DBE2B55-C52E-42CD-90A6-18D76DC9435D}" dt="2025-01-15T09:14:42.549" v="1468" actId="27636"/>
          <ac:spMkLst>
            <pc:docMk/>
            <pc:sldMk cId="3023176836" sldId="428"/>
            <ac:spMk id="3" creationId="{0B251599-CF68-A6F4-641C-22106293526C}"/>
          </ac:spMkLst>
        </pc:spChg>
      </pc:sldChg>
      <pc:sldChg chg="addSp modSp new mod">
        <pc:chgData name="Gé Verbeek" userId="20d2065d-8055-4a68-a463-00777506795f" providerId="ADAL" clId="{5DBE2B55-C52E-42CD-90A6-18D76DC9435D}" dt="2025-01-15T09:22:48.366" v="1566" actId="27636"/>
        <pc:sldMkLst>
          <pc:docMk/>
          <pc:sldMk cId="330178028" sldId="429"/>
        </pc:sldMkLst>
        <pc:spChg chg="mod">
          <ac:chgData name="Gé Verbeek" userId="20d2065d-8055-4a68-a463-00777506795f" providerId="ADAL" clId="{5DBE2B55-C52E-42CD-90A6-18D76DC9435D}" dt="2025-01-15T09:21:13.256" v="1556" actId="20577"/>
          <ac:spMkLst>
            <pc:docMk/>
            <pc:sldMk cId="330178028" sldId="429"/>
            <ac:spMk id="2" creationId="{4D392BA1-47C6-442F-4499-F3257CCEC767}"/>
          </ac:spMkLst>
        </pc:spChg>
        <pc:spChg chg="mod">
          <ac:chgData name="Gé Verbeek" userId="20d2065d-8055-4a68-a463-00777506795f" providerId="ADAL" clId="{5DBE2B55-C52E-42CD-90A6-18D76DC9435D}" dt="2025-01-15T09:22:48.366" v="1566" actId="27636"/>
          <ac:spMkLst>
            <pc:docMk/>
            <pc:sldMk cId="330178028" sldId="429"/>
            <ac:spMk id="3" creationId="{95167559-211A-B744-00F1-BEE9653F30FA}"/>
          </ac:spMkLst>
        </pc:spChg>
        <pc:spChg chg="add">
          <ac:chgData name="Gé Verbeek" userId="20d2065d-8055-4a68-a463-00777506795f" providerId="ADAL" clId="{5DBE2B55-C52E-42CD-90A6-18D76DC9435D}" dt="2025-01-15T09:18:20.307" v="1471"/>
          <ac:spMkLst>
            <pc:docMk/>
            <pc:sldMk cId="330178028" sldId="429"/>
            <ac:spMk id="4" creationId="{DEFAFA35-CA5B-0732-D642-830BB24FC6EA}"/>
          </ac:spMkLst>
        </pc:spChg>
        <pc:spChg chg="add">
          <ac:chgData name="Gé Verbeek" userId="20d2065d-8055-4a68-a463-00777506795f" providerId="ADAL" clId="{5DBE2B55-C52E-42CD-90A6-18D76DC9435D}" dt="2025-01-15T09:18:20.307" v="1471"/>
          <ac:spMkLst>
            <pc:docMk/>
            <pc:sldMk cId="330178028" sldId="429"/>
            <ac:spMk id="5" creationId="{BDEE697E-EBF0-027E-BA6C-0774DA978290}"/>
          </ac:spMkLst>
        </pc:spChg>
        <pc:spChg chg="add">
          <ac:chgData name="Gé Verbeek" userId="20d2065d-8055-4a68-a463-00777506795f" providerId="ADAL" clId="{5DBE2B55-C52E-42CD-90A6-18D76DC9435D}" dt="2025-01-15T09:18:20.307" v="1471"/>
          <ac:spMkLst>
            <pc:docMk/>
            <pc:sldMk cId="330178028" sldId="429"/>
            <ac:spMk id="6" creationId="{B37A074B-6189-A6FF-EF76-983E8F2DA07F}"/>
          </ac:spMkLst>
        </pc:spChg>
        <pc:spChg chg="add">
          <ac:chgData name="Gé Verbeek" userId="20d2065d-8055-4a68-a463-00777506795f" providerId="ADAL" clId="{5DBE2B55-C52E-42CD-90A6-18D76DC9435D}" dt="2025-01-15T09:18:20.307" v="1471"/>
          <ac:spMkLst>
            <pc:docMk/>
            <pc:sldMk cId="330178028" sldId="429"/>
            <ac:spMk id="7" creationId="{ED07B733-7F01-FF03-0286-45542438EDA0}"/>
          </ac:spMkLst>
        </pc:spChg>
        <pc:spChg chg="add">
          <ac:chgData name="Gé Verbeek" userId="20d2065d-8055-4a68-a463-00777506795f" providerId="ADAL" clId="{5DBE2B55-C52E-42CD-90A6-18D76DC9435D}" dt="2025-01-15T09:18:20.307" v="1471"/>
          <ac:spMkLst>
            <pc:docMk/>
            <pc:sldMk cId="330178028" sldId="429"/>
            <ac:spMk id="8" creationId="{A2B03347-25C0-3AB9-7D06-4C9E934F3F31}"/>
          </ac:spMkLst>
        </pc:spChg>
        <pc:spChg chg="add">
          <ac:chgData name="Gé Verbeek" userId="20d2065d-8055-4a68-a463-00777506795f" providerId="ADAL" clId="{5DBE2B55-C52E-42CD-90A6-18D76DC9435D}" dt="2025-01-15T09:18:25.922" v="1472"/>
          <ac:spMkLst>
            <pc:docMk/>
            <pc:sldMk cId="330178028" sldId="429"/>
            <ac:spMk id="9" creationId="{1164A8EF-56C1-6CD5-2B15-9D9B4F54E7B5}"/>
          </ac:spMkLst>
        </pc:spChg>
        <pc:spChg chg="add">
          <ac:chgData name="Gé Verbeek" userId="20d2065d-8055-4a68-a463-00777506795f" providerId="ADAL" clId="{5DBE2B55-C52E-42CD-90A6-18D76DC9435D}" dt="2025-01-15T09:18:25.922" v="1472"/>
          <ac:spMkLst>
            <pc:docMk/>
            <pc:sldMk cId="330178028" sldId="429"/>
            <ac:spMk id="10" creationId="{FCEF6D8B-2F10-4C30-E709-287D6616CA3F}"/>
          </ac:spMkLst>
        </pc:spChg>
        <pc:spChg chg="add">
          <ac:chgData name="Gé Verbeek" userId="20d2065d-8055-4a68-a463-00777506795f" providerId="ADAL" clId="{5DBE2B55-C52E-42CD-90A6-18D76DC9435D}" dt="2025-01-15T09:18:25.922" v="1472"/>
          <ac:spMkLst>
            <pc:docMk/>
            <pc:sldMk cId="330178028" sldId="429"/>
            <ac:spMk id="11" creationId="{46F5A1D4-2CB9-70CA-FA72-3459FC1C24B4}"/>
          </ac:spMkLst>
        </pc:spChg>
        <pc:spChg chg="add">
          <ac:chgData name="Gé Verbeek" userId="20d2065d-8055-4a68-a463-00777506795f" providerId="ADAL" clId="{5DBE2B55-C52E-42CD-90A6-18D76DC9435D}" dt="2025-01-15T09:18:25.922" v="1472"/>
          <ac:spMkLst>
            <pc:docMk/>
            <pc:sldMk cId="330178028" sldId="429"/>
            <ac:spMk id="12" creationId="{F6E53A8A-AA96-53C7-3A1F-14D83D406F4F}"/>
          </ac:spMkLst>
        </pc:spChg>
        <pc:spChg chg="add">
          <ac:chgData name="Gé Verbeek" userId="20d2065d-8055-4a68-a463-00777506795f" providerId="ADAL" clId="{5DBE2B55-C52E-42CD-90A6-18D76DC9435D}" dt="2025-01-15T09:18:25.922" v="1472"/>
          <ac:spMkLst>
            <pc:docMk/>
            <pc:sldMk cId="330178028" sldId="429"/>
            <ac:spMk id="13" creationId="{4DDD27C6-F084-AF20-A707-A6A8388D68C5}"/>
          </ac:spMkLst>
        </pc:spChg>
      </pc:sldChg>
      <pc:sldChg chg="modSp new mod">
        <pc:chgData name="Gé Verbeek" userId="20d2065d-8055-4a68-a463-00777506795f" providerId="ADAL" clId="{5DBE2B55-C52E-42CD-90A6-18D76DC9435D}" dt="2025-01-15T09:25:11.451" v="1619" actId="27636"/>
        <pc:sldMkLst>
          <pc:docMk/>
          <pc:sldMk cId="2276742671" sldId="430"/>
        </pc:sldMkLst>
        <pc:spChg chg="mod">
          <ac:chgData name="Gé Verbeek" userId="20d2065d-8055-4a68-a463-00777506795f" providerId="ADAL" clId="{5DBE2B55-C52E-42CD-90A6-18D76DC9435D}" dt="2025-01-15T09:25:11.451" v="1619" actId="27636"/>
          <ac:spMkLst>
            <pc:docMk/>
            <pc:sldMk cId="2276742671" sldId="430"/>
            <ac:spMk id="2" creationId="{A3DF402E-0DF2-B8A2-E429-24E719D45A2F}"/>
          </ac:spMkLst>
        </pc:spChg>
        <pc:spChg chg="mod">
          <ac:chgData name="Gé Verbeek" userId="20d2065d-8055-4a68-a463-00777506795f" providerId="ADAL" clId="{5DBE2B55-C52E-42CD-90A6-18D76DC9435D}" dt="2025-01-15T09:24:58.950" v="1609" actId="20577"/>
          <ac:spMkLst>
            <pc:docMk/>
            <pc:sldMk cId="2276742671" sldId="430"/>
            <ac:spMk id="3" creationId="{D06CA95F-790E-1761-2FEF-DE994FD67E44}"/>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8EB7032-F0D6-4A01-845E-F640D5DCE90C}" type="datetimeFigureOut">
              <a:rPr lang="nl-NL" smtClean="0"/>
              <a:t>15-1-2025</a:t>
            </a:fld>
            <a:endParaRPr lang="nl-NL"/>
          </a:p>
        </p:txBody>
      </p:sp>
      <p:sp>
        <p:nvSpPr>
          <p:cNvPr id="4" name="Tijdelijke aanduiding voor voetteks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01A04F1-D7F4-4979-9173-69F0753CB55B}" type="slidenum">
              <a:rPr lang="nl-NL" smtClean="0"/>
              <a:t>‹nr.›</a:t>
            </a:fld>
            <a:endParaRPr lang="nl-NL"/>
          </a:p>
        </p:txBody>
      </p:sp>
    </p:spTree>
    <p:extLst>
      <p:ext uri="{BB962C8B-B14F-4D97-AF65-F5344CB8AC3E}">
        <p14:creationId xmlns:p14="http://schemas.microsoft.com/office/powerpoint/2010/main" val="39473098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9F02E0-DB6B-495D-8684-7297BB1858EF}" type="datetimeFigureOut">
              <a:rPr lang="nl-NL" smtClean="0"/>
              <a:t>15-1-2025</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F2AE81-861B-4764-8A92-10FE93FC7A5B}" type="slidenum">
              <a:rPr lang="nl-NL" smtClean="0"/>
              <a:t>‹nr.›</a:t>
            </a:fld>
            <a:endParaRPr lang="nl-NL"/>
          </a:p>
        </p:txBody>
      </p:sp>
    </p:spTree>
    <p:extLst>
      <p:ext uri="{BB962C8B-B14F-4D97-AF65-F5344CB8AC3E}">
        <p14:creationId xmlns:p14="http://schemas.microsoft.com/office/powerpoint/2010/main" val="19277028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4</a:t>
            </a:fld>
            <a:endParaRPr lang="nl-NL" altLang="nl-NL"/>
          </a:p>
        </p:txBody>
      </p:sp>
    </p:spTree>
    <p:extLst>
      <p:ext uri="{BB962C8B-B14F-4D97-AF65-F5344CB8AC3E}">
        <p14:creationId xmlns:p14="http://schemas.microsoft.com/office/powerpoint/2010/main" val="11766998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18</a:t>
            </a:fld>
            <a:endParaRPr lang="nl-NL" altLang="nl-NL"/>
          </a:p>
        </p:txBody>
      </p:sp>
    </p:spTree>
    <p:extLst>
      <p:ext uri="{BB962C8B-B14F-4D97-AF65-F5344CB8AC3E}">
        <p14:creationId xmlns:p14="http://schemas.microsoft.com/office/powerpoint/2010/main" val="13510514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E29B8D-5088-8F5B-525B-C9E7EEC4409C}"/>
            </a:ext>
          </a:extLst>
        </p:cNvPr>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25C8AE4F-1742-F0FF-74F0-5FDF4182EE9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6ACB1C6-B285-1263-04BD-CCAC34782F5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D22E7493-56F1-F916-A229-A144A5F4C2C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19</a:t>
            </a:fld>
            <a:endParaRPr lang="nl-NL" altLang="nl-NL"/>
          </a:p>
        </p:txBody>
      </p:sp>
    </p:spTree>
    <p:extLst>
      <p:ext uri="{BB962C8B-B14F-4D97-AF65-F5344CB8AC3E}">
        <p14:creationId xmlns:p14="http://schemas.microsoft.com/office/powerpoint/2010/main" val="21694932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FE8D79-088E-8640-CD51-FB4840FEE204}"/>
            </a:ext>
          </a:extLst>
        </p:cNvPr>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4E46132A-E9F3-178C-E790-60F1F57C083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AE35745B-A5AD-AE8E-C5ED-042497EBA38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A8482F11-E2A2-F5DE-DCC1-40B8AABAE35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20</a:t>
            </a:fld>
            <a:endParaRPr lang="nl-NL" altLang="nl-NL"/>
          </a:p>
        </p:txBody>
      </p:sp>
    </p:spTree>
    <p:extLst>
      <p:ext uri="{BB962C8B-B14F-4D97-AF65-F5344CB8AC3E}">
        <p14:creationId xmlns:p14="http://schemas.microsoft.com/office/powerpoint/2010/main" val="38500548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29</a:t>
            </a:fld>
            <a:endParaRPr lang="nl-NL" altLang="nl-NL"/>
          </a:p>
        </p:txBody>
      </p:sp>
    </p:spTree>
    <p:extLst>
      <p:ext uri="{BB962C8B-B14F-4D97-AF65-F5344CB8AC3E}">
        <p14:creationId xmlns:p14="http://schemas.microsoft.com/office/powerpoint/2010/main" val="4161732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57EE6D-3A09-134F-43EE-3ACD9437B3E7}"/>
            </a:ext>
          </a:extLst>
        </p:cNvPr>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A46C8943-16E1-CD3A-8999-22F5848D5CD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9CA5F1E0-3B06-900E-2C77-14D1B18AFD0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0BE2D95-A61E-6B10-8699-B8071DF2113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5</a:t>
            </a:fld>
            <a:endParaRPr lang="nl-NL" altLang="nl-NL"/>
          </a:p>
        </p:txBody>
      </p:sp>
    </p:spTree>
    <p:extLst>
      <p:ext uri="{BB962C8B-B14F-4D97-AF65-F5344CB8AC3E}">
        <p14:creationId xmlns:p14="http://schemas.microsoft.com/office/powerpoint/2010/main" val="35108554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439F96-509A-50BA-4FC0-A5F864F26BEF}"/>
            </a:ext>
          </a:extLst>
        </p:cNvPr>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A844CC49-0205-C09D-AD8D-9872EF7057D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551A32A2-51C4-0A24-CFE1-30FA959DBB8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D3C38BFA-D8E4-329A-FB7F-CCBFBF0F9C8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6</a:t>
            </a:fld>
            <a:endParaRPr lang="nl-NL" altLang="nl-NL"/>
          </a:p>
        </p:txBody>
      </p:sp>
    </p:spTree>
    <p:extLst>
      <p:ext uri="{BB962C8B-B14F-4D97-AF65-F5344CB8AC3E}">
        <p14:creationId xmlns:p14="http://schemas.microsoft.com/office/powerpoint/2010/main" val="15196005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5DD106-1CC2-B66B-0C7A-D8B411370E08}"/>
            </a:ext>
          </a:extLst>
        </p:cNvPr>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04B9F647-FF93-63F4-003E-8487FFF404E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64C6C583-772C-4F0C-8ADA-5EF9255FCDF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41BA1C79-2004-241C-A2AF-4A103129319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7</a:t>
            </a:fld>
            <a:endParaRPr lang="nl-NL" altLang="nl-NL"/>
          </a:p>
        </p:txBody>
      </p:sp>
    </p:spTree>
    <p:extLst>
      <p:ext uri="{BB962C8B-B14F-4D97-AF65-F5344CB8AC3E}">
        <p14:creationId xmlns:p14="http://schemas.microsoft.com/office/powerpoint/2010/main" val="36806889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8</a:t>
            </a:fld>
            <a:endParaRPr lang="nl-NL" altLang="nl-NL"/>
          </a:p>
        </p:txBody>
      </p:sp>
    </p:spTree>
    <p:extLst>
      <p:ext uri="{BB962C8B-B14F-4D97-AF65-F5344CB8AC3E}">
        <p14:creationId xmlns:p14="http://schemas.microsoft.com/office/powerpoint/2010/main" val="3277431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9</a:t>
            </a:fld>
            <a:endParaRPr lang="nl-NL" altLang="nl-NL"/>
          </a:p>
        </p:txBody>
      </p:sp>
    </p:spTree>
    <p:extLst>
      <p:ext uri="{BB962C8B-B14F-4D97-AF65-F5344CB8AC3E}">
        <p14:creationId xmlns:p14="http://schemas.microsoft.com/office/powerpoint/2010/main" val="31030657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10</a:t>
            </a:fld>
            <a:endParaRPr lang="nl-NL" altLang="nl-NL"/>
          </a:p>
        </p:txBody>
      </p:sp>
    </p:spTree>
    <p:extLst>
      <p:ext uri="{BB962C8B-B14F-4D97-AF65-F5344CB8AC3E}">
        <p14:creationId xmlns:p14="http://schemas.microsoft.com/office/powerpoint/2010/main" val="24725982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860020-1895-FAF5-F7AE-43860B95E55E}"/>
            </a:ext>
          </a:extLst>
        </p:cNvPr>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AE7D6BC6-169A-7111-3615-8464F0A3C01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0BF992FF-5C8D-98E1-295B-58555964C8E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F409C77A-39ED-32A9-D50A-996CA4B7EBE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12</a:t>
            </a:fld>
            <a:endParaRPr lang="nl-NL" altLang="nl-NL"/>
          </a:p>
        </p:txBody>
      </p:sp>
    </p:spTree>
    <p:extLst>
      <p:ext uri="{BB962C8B-B14F-4D97-AF65-F5344CB8AC3E}">
        <p14:creationId xmlns:p14="http://schemas.microsoft.com/office/powerpoint/2010/main" val="1143353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EDC6E5-F0AE-46AE-26CC-2132A48E8247}"/>
            </a:ext>
          </a:extLst>
        </p:cNvPr>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D78CA264-573C-E641-D880-F9529D975A2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0A0D1D3-CB75-CEF5-85CB-C51E7109687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5CD723C4-5BA4-AEB4-8931-71886888834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13</a:t>
            </a:fld>
            <a:endParaRPr lang="nl-NL" altLang="nl-NL"/>
          </a:p>
        </p:txBody>
      </p:sp>
    </p:spTree>
    <p:extLst>
      <p:ext uri="{BB962C8B-B14F-4D97-AF65-F5344CB8AC3E}">
        <p14:creationId xmlns:p14="http://schemas.microsoft.com/office/powerpoint/2010/main" val="8601555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Openingsdia">
    <p:spTree>
      <p:nvGrpSpPr>
        <p:cNvPr id="1" name=""/>
        <p:cNvGrpSpPr/>
        <p:nvPr/>
      </p:nvGrpSpPr>
      <p:grpSpPr>
        <a:xfrm>
          <a:off x="0" y="0"/>
          <a:ext cx="0" cy="0"/>
          <a:chOff x="0" y="0"/>
          <a:chExt cx="0" cy="0"/>
        </a:xfrm>
      </p:grpSpPr>
      <p:pic>
        <p:nvPicPr>
          <p:cNvPr id="3" name="Afbeelding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kstvak 3"/>
          <p:cNvSpPr txBox="1"/>
          <p:nvPr userDrawn="1"/>
        </p:nvSpPr>
        <p:spPr>
          <a:xfrm>
            <a:off x="1087655" y="6098221"/>
            <a:ext cx="6240021" cy="457190"/>
          </a:xfrm>
          <a:prstGeom prst="rect">
            <a:avLst/>
          </a:prstGeom>
          <a:solidFill>
            <a:schemeClr val="bg1"/>
          </a:solidFill>
        </p:spPr>
        <p:txBody>
          <a:bodyPr wrap="square" rtlCol="0">
            <a:spAutoFit/>
          </a:bodyPr>
          <a:lstStyle/>
          <a:p>
            <a:endParaRPr lang="nl-NL" dirty="0"/>
          </a:p>
        </p:txBody>
      </p:sp>
    </p:spTree>
    <p:extLst>
      <p:ext uri="{BB962C8B-B14F-4D97-AF65-F5344CB8AC3E}">
        <p14:creationId xmlns:p14="http://schemas.microsoft.com/office/powerpoint/2010/main" val="6414506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diaMetBeeld">
    <p:spTree>
      <p:nvGrpSpPr>
        <p:cNvPr id="1" name=""/>
        <p:cNvGrpSpPr/>
        <p:nvPr/>
      </p:nvGrpSpPr>
      <p:grpSpPr>
        <a:xfrm>
          <a:off x="0" y="0"/>
          <a:ext cx="0" cy="0"/>
          <a:chOff x="0" y="0"/>
          <a:chExt cx="0" cy="0"/>
        </a:xfrm>
      </p:grpSpPr>
      <p:sp>
        <p:nvSpPr>
          <p:cNvPr id="11" name="Tijdelijke aanduiding voor afbeelding 8"/>
          <p:cNvSpPr>
            <a:spLocks noGrp="1"/>
          </p:cNvSpPr>
          <p:nvPr>
            <p:ph type="pic" sz="quarter" idx="11" hasCustomPrompt="1"/>
          </p:nvPr>
        </p:nvSpPr>
        <p:spPr>
          <a:xfrm>
            <a:off x="0" y="0"/>
            <a:ext cx="9720000" cy="6858000"/>
          </a:xfrm>
        </p:spPr>
        <p:txBody>
          <a:bodyPr/>
          <a:lstStyle>
            <a:lvl1pPr marL="0" indent="0" algn="l">
              <a:buFontTx/>
              <a:buNone/>
              <a:defRPr sz="1600" baseline="0"/>
            </a:lvl1pPr>
          </a:lstStyle>
          <a:p>
            <a:r>
              <a:rPr lang="nl-NL" dirty="0"/>
              <a:t>Klik op het pictogram in het midden om een achtergrondafbeelding toe te voegen (19,05 x 27 cm). </a:t>
            </a:r>
            <a:br>
              <a:rPr lang="nl-NL" dirty="0"/>
            </a:br>
            <a:r>
              <a:rPr lang="nl-NL" dirty="0"/>
              <a:t>Verplaats deze vervolgens naar de achtergrond om de tekst te typen.</a:t>
            </a:r>
          </a:p>
        </p:txBody>
      </p:sp>
      <p:sp>
        <p:nvSpPr>
          <p:cNvPr id="2" name="Titel 1"/>
          <p:cNvSpPr>
            <a:spLocks noGrp="1"/>
          </p:cNvSpPr>
          <p:nvPr>
            <p:ph type="ctrTitle"/>
          </p:nvPr>
        </p:nvSpPr>
        <p:spPr>
          <a:xfrm>
            <a:off x="720000" y="3060000"/>
            <a:ext cx="8280000" cy="720000"/>
          </a:xfrm>
        </p:spPr>
        <p:txBody>
          <a:bodyPr lIns="0" tIns="0" rIns="0" bIns="0" anchor="t" anchorCtr="0">
            <a:noAutofit/>
          </a:bodyPr>
          <a:lstStyle>
            <a:lvl1pPr algn="l">
              <a:defRPr sz="4400" b="1" i="0" baseline="0">
                <a:solidFill>
                  <a:schemeClr val="bg1"/>
                </a:solidFill>
                <a:latin typeface="Arial" panose="020B0604020202020204" pitchFamily="34" charset="0"/>
              </a:defRPr>
            </a:lvl1pPr>
          </a:lstStyle>
          <a:p>
            <a:r>
              <a:rPr lang="nl-NL"/>
              <a:t>Klik om stijl te bewerken</a:t>
            </a:r>
            <a:endParaRPr lang="nl-NL" dirty="0"/>
          </a:p>
        </p:txBody>
      </p:sp>
      <p:sp>
        <p:nvSpPr>
          <p:cNvPr id="3" name="Ondertitel 2"/>
          <p:cNvSpPr>
            <a:spLocks noGrp="1"/>
          </p:cNvSpPr>
          <p:nvPr>
            <p:ph type="subTitle" idx="1"/>
          </p:nvPr>
        </p:nvSpPr>
        <p:spPr>
          <a:xfrm>
            <a:off x="720000" y="3816000"/>
            <a:ext cx="8280000" cy="720000"/>
          </a:xfrm>
        </p:spPr>
        <p:txBody>
          <a:bodyPr lIns="0" tIns="0" rIns="0" bIns="0">
            <a:noAutofit/>
          </a:bodyPr>
          <a:lstStyle>
            <a:lvl1pPr marL="0" indent="0" algn="l">
              <a:buNone/>
              <a:defRPr sz="2400" baseline="0">
                <a:solidFill>
                  <a:schemeClr val="bg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6" name="Afbeelding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3451768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diaZonderBeeld">
    <p:spTree>
      <p:nvGrpSpPr>
        <p:cNvPr id="1" name=""/>
        <p:cNvGrpSpPr/>
        <p:nvPr/>
      </p:nvGrpSpPr>
      <p:grpSpPr>
        <a:xfrm>
          <a:off x="0" y="0"/>
          <a:ext cx="0" cy="0"/>
          <a:chOff x="0" y="0"/>
          <a:chExt cx="0" cy="0"/>
        </a:xfrm>
      </p:grpSpPr>
      <p:sp>
        <p:nvSpPr>
          <p:cNvPr id="2" name="Titel 1"/>
          <p:cNvSpPr>
            <a:spLocks noGrp="1"/>
          </p:cNvSpPr>
          <p:nvPr>
            <p:ph type="ctrTitle"/>
          </p:nvPr>
        </p:nvSpPr>
        <p:spPr>
          <a:xfrm>
            <a:off x="720000" y="3060000"/>
            <a:ext cx="8280000" cy="720000"/>
          </a:xfrm>
        </p:spPr>
        <p:txBody>
          <a:bodyPr lIns="0" tIns="0" rIns="0" bIns="0" anchor="t" anchorCtr="0">
            <a:noAutofit/>
          </a:bodyPr>
          <a:lstStyle>
            <a:lvl1pPr algn="l">
              <a:defRPr sz="4400" b="1" i="0" baseline="0">
                <a:solidFill>
                  <a:srgbClr val="1E201F"/>
                </a:solidFill>
                <a:latin typeface="Arial" panose="020B0604020202020204" pitchFamily="34" charset="0"/>
              </a:defRPr>
            </a:lvl1pPr>
          </a:lstStyle>
          <a:p>
            <a:r>
              <a:rPr lang="nl-NL"/>
              <a:t>Klik om stijl te bewerken</a:t>
            </a:r>
            <a:endParaRPr lang="nl-NL" dirty="0"/>
          </a:p>
        </p:txBody>
      </p:sp>
      <p:sp>
        <p:nvSpPr>
          <p:cNvPr id="3" name="Ondertitel 2"/>
          <p:cNvSpPr>
            <a:spLocks noGrp="1"/>
          </p:cNvSpPr>
          <p:nvPr>
            <p:ph type="subTitle" idx="1"/>
          </p:nvPr>
        </p:nvSpPr>
        <p:spPr>
          <a:xfrm>
            <a:off x="720000" y="3816000"/>
            <a:ext cx="8280000" cy="720000"/>
          </a:xfrm>
        </p:spPr>
        <p:txBody>
          <a:bodyPr lIns="0" tIns="0" rIns="0" bIns="0">
            <a:noAutofit/>
          </a:bodyPr>
          <a:lstStyle>
            <a:lvl1pPr marL="0" indent="0" algn="l">
              <a:buNone/>
              <a:defRPr sz="2400" baseline="0">
                <a:solidFill>
                  <a:srgbClr val="1E201F"/>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5" name="Afbeelding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978055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el en tekst/object">
    <p:spTree>
      <p:nvGrpSpPr>
        <p:cNvPr id="1" name=""/>
        <p:cNvGrpSpPr/>
        <p:nvPr/>
      </p:nvGrpSpPr>
      <p:grpSpPr>
        <a:xfrm>
          <a:off x="0" y="0"/>
          <a:ext cx="0" cy="0"/>
          <a:chOff x="0" y="0"/>
          <a:chExt cx="0" cy="0"/>
        </a:xfrm>
      </p:grpSpPr>
      <p:pic>
        <p:nvPicPr>
          <p:cNvPr id="5" name="Afbeelding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
        <p:nvSpPr>
          <p:cNvPr id="2" name="Titel 1"/>
          <p:cNvSpPr>
            <a:spLocks noGrp="1"/>
          </p:cNvSpPr>
          <p:nvPr>
            <p:ph type="title"/>
          </p:nvPr>
        </p:nvSpPr>
        <p:spPr/>
        <p:txBody>
          <a:bodyPr/>
          <a:lstStyle/>
          <a:p>
            <a:r>
              <a:rPr lang="nl-NL"/>
              <a:t>Klik om stijl te bewerken</a:t>
            </a:r>
            <a:endParaRPr lang="nl-NL" dirty="0"/>
          </a:p>
        </p:txBody>
      </p:sp>
      <p:sp>
        <p:nvSpPr>
          <p:cNvPr id="3" name="Tijdelijke aanduiding voor inhoud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4280818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Afbeelding">
    <p:spTree>
      <p:nvGrpSpPr>
        <p:cNvPr id="1" name=""/>
        <p:cNvGrpSpPr/>
        <p:nvPr/>
      </p:nvGrpSpPr>
      <p:grpSpPr>
        <a:xfrm>
          <a:off x="0" y="0"/>
          <a:ext cx="0" cy="0"/>
          <a:chOff x="0" y="0"/>
          <a:chExt cx="0" cy="0"/>
        </a:xfrm>
      </p:grpSpPr>
      <p:sp>
        <p:nvSpPr>
          <p:cNvPr id="11" name="Tijdelijke aanduiding voor afbeelding 8"/>
          <p:cNvSpPr>
            <a:spLocks noGrp="1"/>
          </p:cNvSpPr>
          <p:nvPr>
            <p:ph type="pic" sz="quarter" idx="11" hasCustomPrompt="1"/>
          </p:nvPr>
        </p:nvSpPr>
        <p:spPr>
          <a:xfrm>
            <a:off x="0" y="0"/>
            <a:ext cx="9720000" cy="6858000"/>
          </a:xfrm>
        </p:spPr>
        <p:txBody>
          <a:bodyPr/>
          <a:lstStyle>
            <a:lvl1pPr marL="0" indent="0" algn="l">
              <a:buFontTx/>
              <a:buNone/>
              <a:defRPr sz="1600" baseline="0"/>
            </a:lvl1pPr>
          </a:lstStyle>
          <a:p>
            <a:r>
              <a:rPr lang="nl-NL" dirty="0"/>
              <a:t>Klik op het pictogram in het midden om een achtergrondafbeelding toe te voegen (19,05 x 27 cm). </a:t>
            </a:r>
            <a:br>
              <a:rPr lang="nl-NL" dirty="0"/>
            </a:br>
            <a:endParaRPr lang="nl-NL" dirty="0"/>
          </a:p>
        </p:txBody>
      </p:sp>
      <p:pic>
        <p:nvPicPr>
          <p:cNvPr id="5" name="Afbeelding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864888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Titel, tekst en afbeelding">
    <p:spTree>
      <p:nvGrpSpPr>
        <p:cNvPr id="1" name=""/>
        <p:cNvGrpSpPr/>
        <p:nvPr/>
      </p:nvGrpSpPr>
      <p:grpSpPr>
        <a:xfrm>
          <a:off x="0" y="0"/>
          <a:ext cx="0" cy="0"/>
          <a:chOff x="0" y="0"/>
          <a:chExt cx="0" cy="0"/>
        </a:xfrm>
      </p:grpSpPr>
      <p:sp>
        <p:nvSpPr>
          <p:cNvPr id="6" name="Tijdelijke aanduiding voor afbeelding 5"/>
          <p:cNvSpPr>
            <a:spLocks noGrp="1"/>
          </p:cNvSpPr>
          <p:nvPr>
            <p:ph type="pic" sz="quarter" idx="11" hasCustomPrompt="1"/>
          </p:nvPr>
        </p:nvSpPr>
        <p:spPr>
          <a:xfrm>
            <a:off x="0" y="0"/>
            <a:ext cx="9720000" cy="6858000"/>
          </a:xfrm>
        </p:spPr>
        <p:txBody>
          <a:bodyPr>
            <a:noAutofit/>
          </a:bodyPr>
          <a:lstStyle>
            <a:lvl1pPr marL="0" indent="0">
              <a:buFontTx/>
              <a:buNone/>
              <a:defRPr sz="1600"/>
            </a:lvl1pPr>
          </a:lstStyle>
          <a:p>
            <a:r>
              <a:rPr lang="nl-NL" dirty="0"/>
              <a:t>Klik op het pictogram in het midden om een afbeelding toe te voegen (19,05 x 10 cm).</a:t>
            </a:r>
            <a:r>
              <a:rPr lang="nl-NL" sz="1600" dirty="0"/>
              <a:t> </a:t>
            </a:r>
            <a:endParaRPr lang="nl-NL" dirty="0"/>
          </a:p>
        </p:txBody>
      </p:sp>
      <p:pic>
        <p:nvPicPr>
          <p:cNvPr id="4" name="Afbeelding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8438861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el, tekst en afbeelding">
    <p:spTree>
      <p:nvGrpSpPr>
        <p:cNvPr id="1" name=""/>
        <p:cNvGrpSpPr/>
        <p:nvPr/>
      </p:nvGrpSpPr>
      <p:grpSpPr>
        <a:xfrm>
          <a:off x="0" y="0"/>
          <a:ext cx="0" cy="0"/>
          <a:chOff x="0" y="0"/>
          <a:chExt cx="0" cy="0"/>
        </a:xfrm>
      </p:grpSpPr>
      <p:sp>
        <p:nvSpPr>
          <p:cNvPr id="2" name="Titel 1"/>
          <p:cNvSpPr>
            <a:spLocks noGrp="1"/>
          </p:cNvSpPr>
          <p:nvPr>
            <p:ph type="title"/>
          </p:nvPr>
        </p:nvSpPr>
        <p:spPr>
          <a:xfrm>
            <a:off x="756000" y="576000"/>
            <a:ext cx="4932000" cy="720000"/>
          </a:xfrm>
        </p:spPr>
        <p:txBody>
          <a:bodyPr/>
          <a:lstStyle/>
          <a:p>
            <a:r>
              <a:rPr lang="nl-NL"/>
              <a:t>Klik om stijl te bewerken</a:t>
            </a:r>
            <a:endParaRPr lang="nl-NL" dirty="0"/>
          </a:p>
        </p:txBody>
      </p:sp>
      <p:sp>
        <p:nvSpPr>
          <p:cNvPr id="4" name="Tijdelijke aanduiding voor tekst 3"/>
          <p:cNvSpPr>
            <a:spLocks noGrp="1"/>
          </p:cNvSpPr>
          <p:nvPr>
            <p:ph type="body" sz="quarter" idx="10" hasCustomPrompt="1"/>
          </p:nvPr>
        </p:nvSpPr>
        <p:spPr>
          <a:xfrm>
            <a:off x="2088000" y="1476000"/>
            <a:ext cx="3600000" cy="4680000"/>
          </a:xfrm>
        </p:spPr>
        <p:txBody>
          <a:bodyPr/>
          <a:lstStyle/>
          <a:p>
            <a:pPr lvl="1"/>
            <a:r>
              <a:rPr lang="nl-NL" dirty="0"/>
              <a:t>Tweede niveau</a:t>
            </a:r>
          </a:p>
          <a:p>
            <a:pPr lvl="2"/>
            <a:r>
              <a:rPr lang="nl-NL" dirty="0"/>
              <a:t>Derde niveau</a:t>
            </a:r>
          </a:p>
          <a:p>
            <a:pPr lvl="3"/>
            <a:r>
              <a:rPr lang="nl-NL" dirty="0"/>
              <a:t>Vierde niveau</a:t>
            </a:r>
          </a:p>
          <a:p>
            <a:pPr lvl="4"/>
            <a:r>
              <a:rPr lang="nl-NL" dirty="0"/>
              <a:t>Vijfde niveau</a:t>
            </a:r>
          </a:p>
        </p:txBody>
      </p:sp>
      <p:sp>
        <p:nvSpPr>
          <p:cNvPr id="6" name="Tijdelijke aanduiding voor afbeelding 5"/>
          <p:cNvSpPr>
            <a:spLocks noGrp="1"/>
          </p:cNvSpPr>
          <p:nvPr>
            <p:ph type="pic" sz="quarter" idx="11" hasCustomPrompt="1"/>
          </p:nvPr>
        </p:nvSpPr>
        <p:spPr>
          <a:xfrm>
            <a:off x="6120000" y="0"/>
            <a:ext cx="3600000" cy="6858000"/>
          </a:xfrm>
        </p:spPr>
        <p:txBody>
          <a:bodyPr>
            <a:normAutofit/>
          </a:bodyPr>
          <a:lstStyle>
            <a:lvl1pPr marL="0" indent="0">
              <a:buFontTx/>
              <a:buNone/>
              <a:defRPr sz="1600"/>
            </a:lvl1pPr>
          </a:lstStyle>
          <a:p>
            <a:r>
              <a:rPr lang="nl-NL" dirty="0"/>
              <a:t>Klik op het pictogram in het midden om een afbeelding toe te voegen (19,05 x 10 cm).</a:t>
            </a:r>
            <a:r>
              <a:rPr lang="nl-NL" sz="1600" dirty="0"/>
              <a:t> </a:t>
            </a:r>
            <a:endParaRPr lang="nl-NL" dirty="0"/>
          </a:p>
        </p:txBody>
      </p:sp>
      <p:pic>
        <p:nvPicPr>
          <p:cNvPr id="7" name="Afbeelding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540399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el en tekst">
    <p:spTree>
      <p:nvGrpSpPr>
        <p:cNvPr id="1" name=""/>
        <p:cNvGrpSpPr/>
        <p:nvPr/>
      </p:nvGrpSpPr>
      <p:grpSpPr>
        <a:xfrm>
          <a:off x="0" y="0"/>
          <a:ext cx="0" cy="0"/>
          <a:chOff x="0" y="0"/>
          <a:chExt cx="0" cy="0"/>
        </a:xfrm>
      </p:grpSpPr>
      <p:sp>
        <p:nvSpPr>
          <p:cNvPr id="2" name="Titel 1"/>
          <p:cNvSpPr>
            <a:spLocks noGrp="1"/>
          </p:cNvSpPr>
          <p:nvPr>
            <p:ph type="title"/>
          </p:nvPr>
        </p:nvSpPr>
        <p:spPr>
          <a:xfrm>
            <a:off x="756000" y="576000"/>
            <a:ext cx="4932000" cy="720000"/>
          </a:xfrm>
        </p:spPr>
        <p:txBody>
          <a:bodyPr/>
          <a:lstStyle/>
          <a:p>
            <a:r>
              <a:rPr lang="nl-NL"/>
              <a:t>Klik om stijl te bewerken</a:t>
            </a:r>
            <a:endParaRPr lang="nl-NL" dirty="0"/>
          </a:p>
        </p:txBody>
      </p:sp>
      <p:sp>
        <p:nvSpPr>
          <p:cNvPr id="4" name="Tijdelijke aanduiding voor tekst 3"/>
          <p:cNvSpPr>
            <a:spLocks noGrp="1"/>
          </p:cNvSpPr>
          <p:nvPr>
            <p:ph type="body" sz="quarter" idx="10" hasCustomPrompt="1"/>
          </p:nvPr>
        </p:nvSpPr>
        <p:spPr>
          <a:xfrm>
            <a:off x="2088000" y="1476000"/>
            <a:ext cx="7200000" cy="4680000"/>
          </a:xfrm>
        </p:spPr>
        <p:txBody>
          <a:bodyPr/>
          <a:lstStyle/>
          <a:p>
            <a:pPr lvl="1"/>
            <a:r>
              <a:rPr lang="nl-NL" dirty="0"/>
              <a:t>Tweede niveau</a:t>
            </a:r>
          </a:p>
          <a:p>
            <a:pPr lvl="2"/>
            <a:r>
              <a:rPr lang="nl-NL" dirty="0"/>
              <a:t>Derde niveau</a:t>
            </a:r>
          </a:p>
          <a:p>
            <a:pPr lvl="3"/>
            <a:r>
              <a:rPr lang="nl-NL" dirty="0"/>
              <a:t>Vierde niveau</a:t>
            </a:r>
          </a:p>
          <a:p>
            <a:pPr lvl="4"/>
            <a:r>
              <a:rPr lang="nl-NL" dirty="0"/>
              <a:t>Vijfde niveau</a:t>
            </a:r>
          </a:p>
        </p:txBody>
      </p:sp>
      <p:pic>
        <p:nvPicPr>
          <p:cNvPr id="6" name="Afbeelding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3499049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lotdia">
    <p:spTree>
      <p:nvGrpSpPr>
        <p:cNvPr id="1" name=""/>
        <p:cNvGrpSpPr/>
        <p:nvPr/>
      </p:nvGrpSpPr>
      <p:grpSpPr>
        <a:xfrm>
          <a:off x="0" y="0"/>
          <a:ext cx="0" cy="0"/>
          <a:chOff x="0" y="0"/>
          <a:chExt cx="0" cy="0"/>
        </a:xfrm>
      </p:grpSpPr>
      <p:pic>
        <p:nvPicPr>
          <p:cNvPr id="8" name="Afbeelding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kstvak 4"/>
          <p:cNvSpPr txBox="1"/>
          <p:nvPr userDrawn="1"/>
        </p:nvSpPr>
        <p:spPr>
          <a:xfrm>
            <a:off x="1130533" y="6142150"/>
            <a:ext cx="5963286" cy="369332"/>
          </a:xfrm>
          <a:prstGeom prst="rect">
            <a:avLst/>
          </a:prstGeom>
          <a:solidFill>
            <a:schemeClr val="bg1"/>
          </a:solidFill>
        </p:spPr>
        <p:txBody>
          <a:bodyPr wrap="square" rtlCol="0">
            <a:spAutoFit/>
          </a:bodyPr>
          <a:lstStyle/>
          <a:p>
            <a:endParaRPr lang="nl-NL" dirty="0"/>
          </a:p>
        </p:txBody>
      </p:sp>
    </p:spTree>
    <p:extLst>
      <p:ext uri="{BB962C8B-B14F-4D97-AF65-F5344CB8AC3E}">
        <p14:creationId xmlns:p14="http://schemas.microsoft.com/office/powerpoint/2010/main" val="549768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Afbeelding 3"/>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
        <p:nvSpPr>
          <p:cNvPr id="2" name="Tijdelijke aanduiding voor titel 1"/>
          <p:cNvSpPr>
            <a:spLocks noGrp="1"/>
          </p:cNvSpPr>
          <p:nvPr>
            <p:ph type="title"/>
          </p:nvPr>
        </p:nvSpPr>
        <p:spPr>
          <a:xfrm>
            <a:off x="756000" y="576000"/>
            <a:ext cx="9036000" cy="1080000"/>
          </a:xfrm>
          <a:prstGeom prst="rect">
            <a:avLst/>
          </a:prstGeom>
        </p:spPr>
        <p:txBody>
          <a:bodyPr vert="horz" lIns="0" tIns="0" rIns="0" bIns="0" rtlCol="0" anchor="t" anchorCtr="0">
            <a:normAutofit/>
          </a:bodyPr>
          <a:lstStyle/>
          <a:p>
            <a:r>
              <a:rPr lang="nl-NL" dirty="0"/>
              <a:t>Klik om de stijl te bewerken</a:t>
            </a:r>
          </a:p>
        </p:txBody>
      </p:sp>
      <p:sp>
        <p:nvSpPr>
          <p:cNvPr id="3" name="Tijdelijke aanduiding voor tekst 2"/>
          <p:cNvSpPr>
            <a:spLocks noGrp="1"/>
          </p:cNvSpPr>
          <p:nvPr>
            <p:ph type="body" idx="1"/>
          </p:nvPr>
        </p:nvSpPr>
        <p:spPr>
          <a:xfrm>
            <a:off x="2052000" y="1728000"/>
            <a:ext cx="7740000" cy="4351338"/>
          </a:xfrm>
          <a:prstGeom prst="rect">
            <a:avLst/>
          </a:prstGeom>
        </p:spPr>
        <p:txBody>
          <a:bodyPr vert="horz" lIns="0" tIns="0" rIns="0" bIns="0" rtlCol="0">
            <a:norm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625692762"/>
      </p:ext>
    </p:extLst>
  </p:cSld>
  <p:clrMap bg1="lt1" tx1="dk1" bg2="lt2" tx2="dk2" accent1="accent1" accent2="accent2" accent3="accent3" accent4="accent4" accent5="accent5" accent6="accent6" hlink="hlink" folHlink="folHlink"/>
  <p:sldLayoutIdLst>
    <p:sldLayoutId id="2147483651" r:id="rId1"/>
    <p:sldLayoutId id="2147483649" r:id="rId2"/>
    <p:sldLayoutId id="2147483652" r:id="rId3"/>
    <p:sldLayoutId id="2147483650" r:id="rId4"/>
    <p:sldLayoutId id="2147483653" r:id="rId5"/>
    <p:sldLayoutId id="2147483657" r:id="rId6"/>
    <p:sldLayoutId id="2147483654" r:id="rId7"/>
    <p:sldLayoutId id="2147483655" r:id="rId8"/>
    <p:sldLayoutId id="2147483656" r:id="rId9"/>
  </p:sldLayoutIdLst>
  <p:txStyles>
    <p:titleStyle>
      <a:lvl1pPr algn="l" defTabSz="914400" rtl="0" eaLnBrk="1" latinLnBrk="0" hangingPunct="1">
        <a:lnSpc>
          <a:spcPct val="90000"/>
        </a:lnSpc>
        <a:spcBef>
          <a:spcPct val="0"/>
        </a:spcBef>
        <a:buNone/>
        <a:defRPr sz="4400" b="1" kern="1200" baseline="0">
          <a:solidFill>
            <a:srgbClr val="1E201F"/>
          </a:solidFill>
          <a:latin typeface="Arial" panose="020B0604020202020204" pitchFamily="34" charset="0"/>
          <a:ea typeface="+mj-ea"/>
          <a:cs typeface="+mj-cs"/>
        </a:defRPr>
      </a:lvl1pPr>
    </p:titleStyle>
    <p:bodyStyle>
      <a:lvl1pPr marL="0" indent="-360000" algn="l" defTabSz="914400" rtl="0" eaLnBrk="1" latinLnBrk="0" hangingPunct="1">
        <a:lnSpc>
          <a:spcPct val="100000"/>
        </a:lnSpc>
        <a:spcBef>
          <a:spcPts val="0"/>
        </a:spcBef>
        <a:buFont typeface="Arial" panose="020B0604020202020204" pitchFamily="34" charset="0"/>
        <a:buChar char="•"/>
        <a:defRPr sz="2400" kern="1200" baseline="0">
          <a:solidFill>
            <a:srgbClr val="1E201F"/>
          </a:solidFill>
          <a:latin typeface="+mn-lt"/>
          <a:ea typeface="+mn-ea"/>
          <a:cs typeface="+mn-cs"/>
        </a:defRPr>
      </a:lvl1pPr>
      <a:lvl2pPr marL="0" indent="0" algn="l" defTabSz="914400" rtl="0" eaLnBrk="1" latinLnBrk="0" hangingPunct="1">
        <a:lnSpc>
          <a:spcPct val="100000"/>
        </a:lnSpc>
        <a:spcBef>
          <a:spcPts val="0"/>
        </a:spcBef>
        <a:buFontTx/>
        <a:buNone/>
        <a:defRPr sz="2400" kern="1200" baseline="0">
          <a:solidFill>
            <a:srgbClr val="1E201F"/>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E201F"/>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E201F"/>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E201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07362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21433" y="784717"/>
            <a:ext cx="10055062" cy="770706"/>
          </a:xfrm>
        </p:spPr>
        <p:txBody>
          <a:bodyPr>
            <a:normAutofit/>
          </a:bodyPr>
          <a:lstStyle/>
          <a:p>
            <a:r>
              <a:rPr lang="nl-NL" altLang="nl-NL" sz="3600" b="1" dirty="0">
                <a:cs typeface="Arial" panose="020B0604020202020204" pitchFamily="34" charset="0"/>
              </a:rPr>
              <a:t>Plaats van productie en werking</a:t>
            </a:r>
            <a:endParaRPr lang="nl-NL" altLang="nl-NL" sz="3600" b="1" dirty="0"/>
          </a:p>
        </p:txBody>
      </p:sp>
      <p:sp>
        <p:nvSpPr>
          <p:cNvPr id="5" name="Tijdelijke aanduiding voor inhoud 4">
            <a:extLst>
              <a:ext uri="{FF2B5EF4-FFF2-40B4-BE49-F238E27FC236}">
                <a16:creationId xmlns:a16="http://schemas.microsoft.com/office/drawing/2014/main" id="{328235D2-DFB6-0ECD-D13B-75DC4E8B66C1}"/>
              </a:ext>
            </a:extLst>
          </p:cNvPr>
          <p:cNvSpPr>
            <a:spLocks noGrp="1"/>
          </p:cNvSpPr>
          <p:nvPr>
            <p:ph idx="1"/>
          </p:nvPr>
        </p:nvSpPr>
        <p:spPr>
          <a:xfrm>
            <a:off x="1047988" y="1885315"/>
            <a:ext cx="8299212" cy="4866467"/>
          </a:xfrm>
        </p:spPr>
        <p:txBody>
          <a:bodyPr>
            <a:normAutofit/>
          </a:bodyPr>
          <a:lstStyle/>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pPr indent="0">
              <a:buNone/>
            </a:pPr>
            <a:r>
              <a:rPr lang="nl-NL" dirty="0"/>
              <a:t>Vaak werken de hormonen op een andere plek dan ze worden geproduceerd</a:t>
            </a:r>
          </a:p>
          <a:p>
            <a:endParaRPr lang="nl-NL" dirty="0"/>
          </a:p>
          <a:p>
            <a:endParaRPr lang="nl-NL" dirty="0"/>
          </a:p>
          <a:p>
            <a:endParaRPr lang="nl-NL" dirty="0"/>
          </a:p>
          <a:p>
            <a:endParaRPr lang="nl-NL" dirty="0"/>
          </a:p>
          <a:p>
            <a:endParaRPr lang="nl-NL" dirty="0"/>
          </a:p>
        </p:txBody>
      </p:sp>
      <p:pic>
        <p:nvPicPr>
          <p:cNvPr id="6" name="Afbeelding 5">
            <a:extLst>
              <a:ext uri="{FF2B5EF4-FFF2-40B4-BE49-F238E27FC236}">
                <a16:creationId xmlns:a16="http://schemas.microsoft.com/office/drawing/2014/main" id="{8A8B06D2-CCB9-E093-8528-9122A08ABEB2}"/>
              </a:ext>
            </a:extLst>
          </p:cNvPr>
          <p:cNvPicPr>
            <a:picLocks noChangeAspect="1"/>
          </p:cNvPicPr>
          <p:nvPr/>
        </p:nvPicPr>
        <p:blipFill>
          <a:blip r:embed="rId3"/>
          <a:stretch>
            <a:fillRect/>
          </a:stretch>
        </p:blipFill>
        <p:spPr>
          <a:xfrm>
            <a:off x="1801162" y="1349183"/>
            <a:ext cx="5734886" cy="4399780"/>
          </a:xfrm>
          <a:prstGeom prst="rect">
            <a:avLst/>
          </a:prstGeom>
        </p:spPr>
      </p:pic>
    </p:spTree>
    <p:extLst>
      <p:ext uri="{BB962C8B-B14F-4D97-AF65-F5344CB8AC3E}">
        <p14:creationId xmlns:p14="http://schemas.microsoft.com/office/powerpoint/2010/main" val="1376276554"/>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el 1">
            <a:extLst>
              <a:ext uri="{FF2B5EF4-FFF2-40B4-BE49-F238E27FC236}">
                <a16:creationId xmlns:a16="http://schemas.microsoft.com/office/drawing/2014/main" id="{0DACE8BC-4F05-4CC1-8355-E8912754754C}"/>
              </a:ext>
            </a:extLst>
          </p:cNvPr>
          <p:cNvSpPr>
            <a:spLocks noGrp="1" noChangeArrowheads="1"/>
          </p:cNvSpPr>
          <p:nvPr>
            <p:ph type="title"/>
          </p:nvPr>
        </p:nvSpPr>
        <p:spPr>
          <a:xfrm>
            <a:off x="1159497" y="606426"/>
            <a:ext cx="8963991" cy="1325563"/>
          </a:xfrm>
        </p:spPr>
        <p:txBody>
          <a:bodyPr/>
          <a:lstStyle/>
          <a:p>
            <a:pPr eaLnBrk="1" hangingPunct="1"/>
            <a:r>
              <a:rPr lang="nl-NL" altLang="nl-NL" dirty="0"/>
              <a:t>Verschillende hormonen</a:t>
            </a:r>
            <a:endParaRPr lang="nl-NL" altLang="nl-NL" b="1" dirty="0"/>
          </a:p>
        </p:txBody>
      </p:sp>
      <p:sp>
        <p:nvSpPr>
          <p:cNvPr id="25603" name="Tijdelijke aanduiding voor inhoud 2">
            <a:extLst>
              <a:ext uri="{FF2B5EF4-FFF2-40B4-BE49-F238E27FC236}">
                <a16:creationId xmlns:a16="http://schemas.microsoft.com/office/drawing/2014/main" id="{F7C089A0-DF16-428C-9804-69767B13D9E0}"/>
              </a:ext>
            </a:extLst>
          </p:cNvPr>
          <p:cNvSpPr>
            <a:spLocks noGrp="1" noChangeArrowheads="1"/>
          </p:cNvSpPr>
          <p:nvPr>
            <p:ph idx="1"/>
          </p:nvPr>
        </p:nvSpPr>
        <p:spPr>
          <a:xfrm>
            <a:off x="1055802" y="1931989"/>
            <a:ext cx="9067686" cy="4351337"/>
          </a:xfrm>
        </p:spPr>
        <p:txBody>
          <a:bodyPr/>
          <a:lstStyle/>
          <a:p>
            <a:pPr indent="0">
              <a:buNone/>
              <a:defRPr/>
            </a:pPr>
            <a:r>
              <a:rPr lang="nl-NL" altLang="nl-NL" dirty="0"/>
              <a:t>Van oudsher zijn er 6 groepen hormonen bekent</a:t>
            </a:r>
          </a:p>
          <a:p>
            <a:pPr indent="0">
              <a:buNone/>
              <a:defRPr/>
            </a:pPr>
            <a:endParaRPr lang="nl-NL" altLang="nl-NL" dirty="0"/>
          </a:p>
          <a:p>
            <a:pPr marL="342900" indent="-342900">
              <a:defRPr/>
            </a:pPr>
            <a:r>
              <a:rPr lang="nl-NL" altLang="nl-NL" dirty="0" err="1"/>
              <a:t>Gibberline</a:t>
            </a:r>
            <a:endParaRPr lang="nl-NL" altLang="nl-NL" dirty="0"/>
          </a:p>
          <a:p>
            <a:pPr marL="342900" indent="-342900">
              <a:defRPr/>
            </a:pPr>
            <a:r>
              <a:rPr lang="nl-NL" altLang="nl-NL" dirty="0"/>
              <a:t>Auxine</a:t>
            </a:r>
          </a:p>
          <a:p>
            <a:pPr marL="342900" indent="-342900">
              <a:defRPr/>
            </a:pPr>
            <a:r>
              <a:rPr lang="nl-NL" altLang="nl-NL" dirty="0" err="1"/>
              <a:t>Cytokininen</a:t>
            </a:r>
            <a:endParaRPr lang="nl-NL" altLang="nl-NL" dirty="0"/>
          </a:p>
          <a:p>
            <a:pPr marL="342900" indent="-342900">
              <a:defRPr/>
            </a:pPr>
            <a:r>
              <a:rPr lang="nl-NL" altLang="nl-NL" dirty="0" err="1"/>
              <a:t>Abscinezuur</a:t>
            </a:r>
            <a:endParaRPr lang="nl-NL" altLang="nl-NL" dirty="0"/>
          </a:p>
          <a:p>
            <a:pPr marL="342900" indent="-342900">
              <a:defRPr/>
            </a:pPr>
            <a:r>
              <a:rPr lang="nl-NL" altLang="nl-NL" dirty="0"/>
              <a:t>Ethyleen</a:t>
            </a:r>
          </a:p>
          <a:p>
            <a:pPr marL="342900" indent="-342900">
              <a:defRPr/>
            </a:pPr>
            <a:r>
              <a:rPr lang="nl-NL" altLang="nl-NL" dirty="0" err="1"/>
              <a:t>Trigolactonen</a:t>
            </a:r>
            <a:endParaRPr lang="nl-NL" altLang="nl-NL" dirty="0"/>
          </a:p>
          <a:p>
            <a:pPr marL="342900" indent="-342900">
              <a:defRPr/>
            </a:pPr>
            <a:endParaRPr lang="nl-NL" altLang="nl-NL" dirty="0"/>
          </a:p>
          <a:p>
            <a:pPr indent="0">
              <a:buNone/>
              <a:defRPr/>
            </a:pPr>
            <a:br>
              <a:rPr lang="nl-NL" altLang="nl-NL" b="1" dirty="0"/>
            </a:br>
            <a:endParaRPr lang="nl-NL" altLang="nl-NL" dirty="0"/>
          </a:p>
        </p:txBody>
      </p:sp>
      <p:pic>
        <p:nvPicPr>
          <p:cNvPr id="2" name="Afbeelding 1">
            <a:extLst>
              <a:ext uri="{FF2B5EF4-FFF2-40B4-BE49-F238E27FC236}">
                <a16:creationId xmlns:a16="http://schemas.microsoft.com/office/drawing/2014/main" id="{10D594A3-1036-C5C9-78AE-B441C2288185}"/>
              </a:ext>
            </a:extLst>
          </p:cNvPr>
          <p:cNvPicPr>
            <a:picLocks noChangeAspect="1"/>
          </p:cNvPicPr>
          <p:nvPr/>
        </p:nvPicPr>
        <p:blipFill>
          <a:blip r:embed="rId2"/>
          <a:stretch>
            <a:fillRect/>
          </a:stretch>
        </p:blipFill>
        <p:spPr>
          <a:xfrm>
            <a:off x="4695091" y="2769576"/>
            <a:ext cx="4536831" cy="3402623"/>
          </a:xfrm>
          <a:prstGeom prst="rect">
            <a:avLst/>
          </a:prstGeom>
        </p:spPr>
      </p:pic>
    </p:spTree>
    <p:extLst>
      <p:ext uri="{BB962C8B-B14F-4D97-AF65-F5344CB8AC3E}">
        <p14:creationId xmlns:p14="http://schemas.microsoft.com/office/powerpoint/2010/main" val="868823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5603">
                                            <p:txEl>
                                              <p:pRg st="2" end="2"/>
                                            </p:txEl>
                                          </p:spTgt>
                                        </p:tgtEl>
                                        <p:attrNameLst>
                                          <p:attrName>style.visibility</p:attrName>
                                        </p:attrNameLst>
                                      </p:cBhvr>
                                      <p:to>
                                        <p:strVal val="visible"/>
                                      </p:to>
                                    </p:set>
                                    <p:animEffect transition="in" filter="fade">
                                      <p:cBhvr>
                                        <p:cTn id="7" dur="1000"/>
                                        <p:tgtEl>
                                          <p:spTgt spid="25603">
                                            <p:txEl>
                                              <p:pRg st="2" end="2"/>
                                            </p:txEl>
                                          </p:spTgt>
                                        </p:tgtEl>
                                      </p:cBhvr>
                                    </p:animEffect>
                                    <p:anim calcmode="lin" valueType="num">
                                      <p:cBhvr>
                                        <p:cTn id="8" dur="1000" fill="hold"/>
                                        <p:tgtEl>
                                          <p:spTgt spid="2560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25603">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5603">
                                            <p:txEl>
                                              <p:pRg st="3" end="3"/>
                                            </p:txEl>
                                          </p:spTgt>
                                        </p:tgtEl>
                                        <p:attrNameLst>
                                          <p:attrName>style.visibility</p:attrName>
                                        </p:attrNameLst>
                                      </p:cBhvr>
                                      <p:to>
                                        <p:strVal val="visible"/>
                                      </p:to>
                                    </p:set>
                                    <p:animEffect transition="in" filter="fade">
                                      <p:cBhvr>
                                        <p:cTn id="12" dur="1000"/>
                                        <p:tgtEl>
                                          <p:spTgt spid="25603">
                                            <p:txEl>
                                              <p:pRg st="3" end="3"/>
                                            </p:txEl>
                                          </p:spTgt>
                                        </p:tgtEl>
                                      </p:cBhvr>
                                    </p:animEffect>
                                    <p:anim calcmode="lin" valueType="num">
                                      <p:cBhvr>
                                        <p:cTn id="13" dur="1000" fill="hold"/>
                                        <p:tgtEl>
                                          <p:spTgt spid="25603">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2560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5603">
                                            <p:txEl>
                                              <p:pRg st="4" end="4"/>
                                            </p:txEl>
                                          </p:spTgt>
                                        </p:tgtEl>
                                        <p:attrNameLst>
                                          <p:attrName>style.visibility</p:attrName>
                                        </p:attrNameLst>
                                      </p:cBhvr>
                                      <p:to>
                                        <p:strVal val="visible"/>
                                      </p:to>
                                    </p:set>
                                    <p:animEffect transition="in" filter="fade">
                                      <p:cBhvr>
                                        <p:cTn id="19" dur="1000"/>
                                        <p:tgtEl>
                                          <p:spTgt spid="25603">
                                            <p:txEl>
                                              <p:pRg st="4" end="4"/>
                                            </p:txEl>
                                          </p:spTgt>
                                        </p:tgtEl>
                                      </p:cBhvr>
                                    </p:animEffect>
                                    <p:anim calcmode="lin" valueType="num">
                                      <p:cBhvr>
                                        <p:cTn id="20" dur="1000" fill="hold"/>
                                        <p:tgtEl>
                                          <p:spTgt spid="25603">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25603">
                                            <p:txEl>
                                              <p:pRg st="4" end="4"/>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25603">
                                            <p:txEl>
                                              <p:pRg st="5" end="5"/>
                                            </p:txEl>
                                          </p:spTgt>
                                        </p:tgtEl>
                                        <p:attrNameLst>
                                          <p:attrName>style.visibility</p:attrName>
                                        </p:attrNameLst>
                                      </p:cBhvr>
                                      <p:to>
                                        <p:strVal val="visible"/>
                                      </p:to>
                                    </p:set>
                                    <p:animEffect transition="in" filter="fade">
                                      <p:cBhvr>
                                        <p:cTn id="24" dur="1000"/>
                                        <p:tgtEl>
                                          <p:spTgt spid="25603">
                                            <p:txEl>
                                              <p:pRg st="5" end="5"/>
                                            </p:txEl>
                                          </p:spTgt>
                                        </p:tgtEl>
                                      </p:cBhvr>
                                    </p:animEffect>
                                    <p:anim calcmode="lin" valueType="num">
                                      <p:cBhvr>
                                        <p:cTn id="25" dur="1000" fill="hold"/>
                                        <p:tgtEl>
                                          <p:spTgt spid="25603">
                                            <p:txEl>
                                              <p:pRg st="5" end="5"/>
                                            </p:txEl>
                                          </p:spTgt>
                                        </p:tgtEl>
                                        <p:attrNameLst>
                                          <p:attrName>ppt_x</p:attrName>
                                        </p:attrNameLst>
                                      </p:cBhvr>
                                      <p:tavLst>
                                        <p:tav tm="0">
                                          <p:val>
                                            <p:strVal val="#ppt_x"/>
                                          </p:val>
                                        </p:tav>
                                        <p:tav tm="100000">
                                          <p:val>
                                            <p:strVal val="#ppt_x"/>
                                          </p:val>
                                        </p:tav>
                                      </p:tavLst>
                                    </p:anim>
                                    <p:anim calcmode="lin" valueType="num">
                                      <p:cBhvr>
                                        <p:cTn id="26" dur="1000" fill="hold"/>
                                        <p:tgtEl>
                                          <p:spTgt spid="2560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25603">
                                            <p:txEl>
                                              <p:pRg st="6" end="6"/>
                                            </p:txEl>
                                          </p:spTgt>
                                        </p:tgtEl>
                                        <p:attrNameLst>
                                          <p:attrName>style.visibility</p:attrName>
                                        </p:attrNameLst>
                                      </p:cBhvr>
                                      <p:to>
                                        <p:strVal val="visible"/>
                                      </p:to>
                                    </p:set>
                                    <p:animEffect transition="in" filter="fade">
                                      <p:cBhvr>
                                        <p:cTn id="31" dur="1000"/>
                                        <p:tgtEl>
                                          <p:spTgt spid="25603">
                                            <p:txEl>
                                              <p:pRg st="6" end="6"/>
                                            </p:txEl>
                                          </p:spTgt>
                                        </p:tgtEl>
                                      </p:cBhvr>
                                    </p:animEffect>
                                    <p:anim calcmode="lin" valueType="num">
                                      <p:cBhvr>
                                        <p:cTn id="32" dur="1000" fill="hold"/>
                                        <p:tgtEl>
                                          <p:spTgt spid="25603">
                                            <p:txEl>
                                              <p:pRg st="6" end="6"/>
                                            </p:txEl>
                                          </p:spTgt>
                                        </p:tgtEl>
                                        <p:attrNameLst>
                                          <p:attrName>ppt_x</p:attrName>
                                        </p:attrNameLst>
                                      </p:cBhvr>
                                      <p:tavLst>
                                        <p:tav tm="0">
                                          <p:val>
                                            <p:strVal val="#ppt_x"/>
                                          </p:val>
                                        </p:tav>
                                        <p:tav tm="100000">
                                          <p:val>
                                            <p:strVal val="#ppt_x"/>
                                          </p:val>
                                        </p:tav>
                                      </p:tavLst>
                                    </p:anim>
                                    <p:anim calcmode="lin" valueType="num">
                                      <p:cBhvr>
                                        <p:cTn id="33" dur="1000" fill="hold"/>
                                        <p:tgtEl>
                                          <p:spTgt spid="25603">
                                            <p:txEl>
                                              <p:pRg st="6" end="6"/>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25603">
                                            <p:txEl>
                                              <p:pRg st="7" end="7"/>
                                            </p:txEl>
                                          </p:spTgt>
                                        </p:tgtEl>
                                        <p:attrNameLst>
                                          <p:attrName>style.visibility</p:attrName>
                                        </p:attrNameLst>
                                      </p:cBhvr>
                                      <p:to>
                                        <p:strVal val="visible"/>
                                      </p:to>
                                    </p:set>
                                    <p:animEffect transition="in" filter="fade">
                                      <p:cBhvr>
                                        <p:cTn id="36" dur="1000"/>
                                        <p:tgtEl>
                                          <p:spTgt spid="25603">
                                            <p:txEl>
                                              <p:pRg st="7" end="7"/>
                                            </p:txEl>
                                          </p:spTgt>
                                        </p:tgtEl>
                                      </p:cBhvr>
                                    </p:animEffect>
                                    <p:anim calcmode="lin" valueType="num">
                                      <p:cBhvr>
                                        <p:cTn id="37" dur="1000" fill="hold"/>
                                        <p:tgtEl>
                                          <p:spTgt spid="25603">
                                            <p:txEl>
                                              <p:pRg st="7" end="7"/>
                                            </p:txEl>
                                          </p:spTgt>
                                        </p:tgtEl>
                                        <p:attrNameLst>
                                          <p:attrName>ppt_x</p:attrName>
                                        </p:attrNameLst>
                                      </p:cBhvr>
                                      <p:tavLst>
                                        <p:tav tm="0">
                                          <p:val>
                                            <p:strVal val="#ppt_x"/>
                                          </p:val>
                                        </p:tav>
                                        <p:tav tm="100000">
                                          <p:val>
                                            <p:strVal val="#ppt_x"/>
                                          </p:val>
                                        </p:tav>
                                      </p:tavLst>
                                    </p:anim>
                                    <p:anim calcmode="lin" valueType="num">
                                      <p:cBhvr>
                                        <p:cTn id="38" dur="1000" fill="hold"/>
                                        <p:tgtEl>
                                          <p:spTgt spid="25603">
                                            <p:txEl>
                                              <p:pRg st="7" end="7"/>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2"/>
                                        </p:tgtEl>
                                        <p:attrNameLst>
                                          <p:attrName>style.visibility</p:attrName>
                                        </p:attrNameLst>
                                      </p:cBhvr>
                                      <p:to>
                                        <p:strVal val="visible"/>
                                      </p:to>
                                    </p:set>
                                    <p:animEffect transition="in" filter="fade">
                                      <p:cBhvr>
                                        <p:cTn id="41" dur="1000"/>
                                        <p:tgtEl>
                                          <p:spTgt spid="2"/>
                                        </p:tgtEl>
                                      </p:cBhvr>
                                    </p:animEffect>
                                    <p:anim calcmode="lin" valueType="num">
                                      <p:cBhvr>
                                        <p:cTn id="42" dur="1000" fill="hold"/>
                                        <p:tgtEl>
                                          <p:spTgt spid="2"/>
                                        </p:tgtEl>
                                        <p:attrNameLst>
                                          <p:attrName>ppt_x</p:attrName>
                                        </p:attrNameLst>
                                      </p:cBhvr>
                                      <p:tavLst>
                                        <p:tav tm="0">
                                          <p:val>
                                            <p:strVal val="#ppt_x"/>
                                          </p:val>
                                        </p:tav>
                                        <p:tav tm="100000">
                                          <p:val>
                                            <p:strVal val="#ppt_x"/>
                                          </p:val>
                                        </p:tav>
                                      </p:tavLst>
                                    </p:anim>
                                    <p:anim calcmode="lin" valueType="num">
                                      <p:cBhvr>
                                        <p:cTn id="4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52D2FB-A69B-3AA5-9EAD-E4F4563DCC2E}"/>
            </a:ext>
          </a:extLst>
        </p:cNvPr>
        <p:cNvGrpSpPr/>
        <p:nvPr/>
      </p:nvGrpSpPr>
      <p:grpSpPr>
        <a:xfrm>
          <a:off x="0" y="0"/>
          <a:ext cx="0" cy="0"/>
          <a:chOff x="0" y="0"/>
          <a:chExt cx="0" cy="0"/>
        </a:xfrm>
      </p:grpSpPr>
      <p:sp>
        <p:nvSpPr>
          <p:cNvPr id="5122" name="Titel 1">
            <a:extLst>
              <a:ext uri="{FF2B5EF4-FFF2-40B4-BE49-F238E27FC236}">
                <a16:creationId xmlns:a16="http://schemas.microsoft.com/office/drawing/2014/main" id="{4E3E49EF-21E4-CFA8-86EB-ABDA7497851C}"/>
              </a:ext>
            </a:extLst>
          </p:cNvPr>
          <p:cNvSpPr>
            <a:spLocks noGrp="1" noChangeArrowheads="1"/>
          </p:cNvSpPr>
          <p:nvPr>
            <p:ph type="title"/>
          </p:nvPr>
        </p:nvSpPr>
        <p:spPr>
          <a:xfrm>
            <a:off x="886120" y="557214"/>
            <a:ext cx="9153230" cy="996950"/>
          </a:xfrm>
        </p:spPr>
        <p:txBody>
          <a:bodyPr>
            <a:normAutofit/>
          </a:bodyPr>
          <a:lstStyle/>
          <a:p>
            <a:pPr eaLnBrk="1" hangingPunct="1"/>
            <a:r>
              <a:rPr lang="nl-NL" altLang="nl-NL" b="1" dirty="0"/>
              <a:t>Gibberellinen.</a:t>
            </a:r>
          </a:p>
        </p:txBody>
      </p:sp>
      <p:sp>
        <p:nvSpPr>
          <p:cNvPr id="7171" name="Tijdelijke aanduiding voor inhoud 2">
            <a:extLst>
              <a:ext uri="{FF2B5EF4-FFF2-40B4-BE49-F238E27FC236}">
                <a16:creationId xmlns:a16="http://schemas.microsoft.com/office/drawing/2014/main" id="{DBBD3521-17B5-95AB-069E-A8C45BA931CD}"/>
              </a:ext>
            </a:extLst>
          </p:cNvPr>
          <p:cNvSpPr>
            <a:spLocks noGrp="1" noChangeArrowheads="1"/>
          </p:cNvSpPr>
          <p:nvPr>
            <p:ph idx="1"/>
          </p:nvPr>
        </p:nvSpPr>
        <p:spPr>
          <a:xfrm>
            <a:off x="886120" y="1781667"/>
            <a:ext cx="7918024" cy="4738260"/>
          </a:xfrm>
        </p:spPr>
        <p:txBody>
          <a:bodyPr>
            <a:normAutofit/>
          </a:bodyPr>
          <a:lstStyle/>
          <a:p>
            <a:pPr indent="0">
              <a:buNone/>
            </a:pPr>
            <a:r>
              <a:rPr lang="nl-NL" dirty="0"/>
              <a:t>Gibberelline stimuleert de lengtegroei van de stengels en helpt zaden om te ontkiemen.</a:t>
            </a:r>
          </a:p>
          <a:p>
            <a:pPr indent="0">
              <a:buNone/>
              <a:defRPr/>
            </a:pPr>
            <a:endParaRPr lang="nl-NL" dirty="0"/>
          </a:p>
          <a:p>
            <a:pPr indent="0">
              <a:buNone/>
              <a:defRPr/>
            </a:pPr>
            <a:r>
              <a:rPr lang="nl-NL" dirty="0"/>
              <a:t>Ze veroorzaken het "schieten" van bloeiende planten.</a:t>
            </a:r>
          </a:p>
          <a:p>
            <a:pPr indent="0">
              <a:buNone/>
              <a:defRPr/>
            </a:pPr>
            <a:endParaRPr lang="nl-NL" dirty="0"/>
          </a:p>
          <a:p>
            <a:pPr indent="0">
              <a:buNone/>
              <a:defRPr/>
            </a:pPr>
            <a:r>
              <a:rPr lang="nl-NL" dirty="0"/>
              <a:t>In het algemeen werken gibberellinen groei versnellend en ze verlengen de strekkingsgroei van de plant.</a:t>
            </a:r>
          </a:p>
          <a:p>
            <a:pPr indent="0">
              <a:buNone/>
              <a:defRPr/>
            </a:pPr>
            <a:endParaRPr lang="nl-NL" dirty="0"/>
          </a:p>
          <a:p>
            <a:pPr indent="0">
              <a:buNone/>
              <a:defRPr/>
            </a:pPr>
            <a:endParaRPr lang="nl-NL" dirty="0"/>
          </a:p>
          <a:p>
            <a:pPr indent="0">
              <a:buNone/>
              <a:defRPr/>
            </a:pPr>
            <a:endParaRPr lang="nl-NL" dirty="0"/>
          </a:p>
        </p:txBody>
      </p:sp>
      <p:pic>
        <p:nvPicPr>
          <p:cNvPr id="4" name="Afbeelding 3">
            <a:extLst>
              <a:ext uri="{FF2B5EF4-FFF2-40B4-BE49-F238E27FC236}">
                <a16:creationId xmlns:a16="http://schemas.microsoft.com/office/drawing/2014/main" id="{281CFFDB-AA23-D3FF-D0DC-689E06934E09}"/>
              </a:ext>
            </a:extLst>
          </p:cNvPr>
          <p:cNvPicPr>
            <a:picLocks noChangeAspect="1"/>
          </p:cNvPicPr>
          <p:nvPr/>
        </p:nvPicPr>
        <p:blipFill>
          <a:blip r:embed="rId3"/>
          <a:stretch>
            <a:fillRect/>
          </a:stretch>
        </p:blipFill>
        <p:spPr>
          <a:xfrm>
            <a:off x="8559800" y="4008826"/>
            <a:ext cx="3180080" cy="2511101"/>
          </a:xfrm>
          <a:prstGeom prst="rect">
            <a:avLst/>
          </a:prstGeom>
        </p:spPr>
      </p:pic>
    </p:spTree>
    <p:extLst>
      <p:ext uri="{BB962C8B-B14F-4D97-AF65-F5344CB8AC3E}">
        <p14:creationId xmlns:p14="http://schemas.microsoft.com/office/powerpoint/2010/main" val="204161781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Effect transition="in" filter="fade">
                                      <p:cBhvr>
                                        <p:cTn id="7" dur="1000"/>
                                        <p:tgtEl>
                                          <p:spTgt spid="7171">
                                            <p:txEl>
                                              <p:pRg st="2" end="2"/>
                                            </p:txEl>
                                          </p:spTgt>
                                        </p:tgtEl>
                                      </p:cBhvr>
                                    </p:animEffect>
                                    <p:anim calcmode="lin" valueType="num">
                                      <p:cBhvr>
                                        <p:cTn id="8" dur="1000" fill="hold"/>
                                        <p:tgtEl>
                                          <p:spTgt spid="7171">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171">
                                            <p:txEl>
                                              <p:pRg st="4" end="4"/>
                                            </p:txEl>
                                          </p:spTgt>
                                        </p:tgtEl>
                                        <p:attrNameLst>
                                          <p:attrName>style.visibility</p:attrName>
                                        </p:attrNameLst>
                                      </p:cBhvr>
                                      <p:to>
                                        <p:strVal val="visible"/>
                                      </p:to>
                                    </p:set>
                                    <p:animEffect transition="in" filter="fade">
                                      <p:cBhvr>
                                        <p:cTn id="14" dur="1000"/>
                                        <p:tgtEl>
                                          <p:spTgt spid="7171">
                                            <p:txEl>
                                              <p:pRg st="4" end="4"/>
                                            </p:txEl>
                                          </p:spTgt>
                                        </p:tgtEl>
                                      </p:cBhvr>
                                    </p:animEffect>
                                    <p:anim calcmode="lin" valueType="num">
                                      <p:cBhvr>
                                        <p:cTn id="15" dur="1000" fill="hold"/>
                                        <p:tgtEl>
                                          <p:spTgt spid="7171">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717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0A1CDF-7776-9EDC-DBE1-75C2B2FA0DE7}"/>
            </a:ext>
          </a:extLst>
        </p:cNvPr>
        <p:cNvGrpSpPr/>
        <p:nvPr/>
      </p:nvGrpSpPr>
      <p:grpSpPr>
        <a:xfrm>
          <a:off x="0" y="0"/>
          <a:ext cx="0" cy="0"/>
          <a:chOff x="0" y="0"/>
          <a:chExt cx="0" cy="0"/>
        </a:xfrm>
      </p:grpSpPr>
      <p:sp>
        <p:nvSpPr>
          <p:cNvPr id="5122" name="Titel 1">
            <a:extLst>
              <a:ext uri="{FF2B5EF4-FFF2-40B4-BE49-F238E27FC236}">
                <a16:creationId xmlns:a16="http://schemas.microsoft.com/office/drawing/2014/main" id="{94CE3117-FAC7-EED7-5805-6BCAD0850AC8}"/>
              </a:ext>
            </a:extLst>
          </p:cNvPr>
          <p:cNvSpPr>
            <a:spLocks noGrp="1" noChangeArrowheads="1"/>
          </p:cNvSpPr>
          <p:nvPr>
            <p:ph type="title"/>
          </p:nvPr>
        </p:nvSpPr>
        <p:spPr>
          <a:xfrm>
            <a:off x="886120" y="557214"/>
            <a:ext cx="9153230" cy="996950"/>
          </a:xfrm>
        </p:spPr>
        <p:txBody>
          <a:bodyPr>
            <a:normAutofit fontScale="90000"/>
          </a:bodyPr>
          <a:lstStyle/>
          <a:p>
            <a:pPr eaLnBrk="1" hangingPunct="1"/>
            <a:r>
              <a:rPr lang="nl-NL" altLang="nl-NL" b="1" dirty="0"/>
              <a:t>Waar in de plant worden gibber</a:t>
            </a:r>
            <a:r>
              <a:rPr lang="nl-NL" altLang="nl-NL" dirty="0"/>
              <a:t>el</a:t>
            </a:r>
            <a:r>
              <a:rPr lang="nl-NL" altLang="nl-NL" b="1" dirty="0"/>
              <a:t>linen</a:t>
            </a:r>
            <a:r>
              <a:rPr lang="nl-NL" altLang="nl-NL" dirty="0"/>
              <a:t> gemaakt?</a:t>
            </a:r>
            <a:endParaRPr lang="nl-NL" altLang="nl-NL" b="1" dirty="0"/>
          </a:p>
        </p:txBody>
      </p:sp>
      <p:sp>
        <p:nvSpPr>
          <p:cNvPr id="7171" name="Tijdelijke aanduiding voor inhoud 2">
            <a:extLst>
              <a:ext uri="{FF2B5EF4-FFF2-40B4-BE49-F238E27FC236}">
                <a16:creationId xmlns:a16="http://schemas.microsoft.com/office/drawing/2014/main" id="{44CD8EF9-0C5F-451E-AAA7-A7A29586C5B7}"/>
              </a:ext>
            </a:extLst>
          </p:cNvPr>
          <p:cNvSpPr>
            <a:spLocks noGrp="1" noChangeArrowheads="1"/>
          </p:cNvSpPr>
          <p:nvPr>
            <p:ph idx="1"/>
          </p:nvPr>
        </p:nvSpPr>
        <p:spPr>
          <a:xfrm>
            <a:off x="886120" y="1889185"/>
            <a:ext cx="8395903" cy="4630742"/>
          </a:xfrm>
        </p:spPr>
        <p:txBody>
          <a:bodyPr>
            <a:normAutofit fontScale="85000" lnSpcReduction="20000"/>
          </a:bodyPr>
          <a:lstStyle/>
          <a:p>
            <a:pPr indent="0">
              <a:buNone/>
            </a:pPr>
            <a:r>
              <a:rPr lang="nl-NL" sz="2600" dirty="0"/>
              <a:t>Gibberellinen worden voornamelijk geproduceerd in de jonge, actieve delen van een plant, zoals:</a:t>
            </a:r>
          </a:p>
          <a:p>
            <a:pPr indent="0">
              <a:buNone/>
            </a:pPr>
            <a:endParaRPr lang="nl-NL" sz="2600" dirty="0"/>
          </a:p>
          <a:p>
            <a:pPr indent="0">
              <a:buNone/>
            </a:pPr>
            <a:r>
              <a:rPr lang="nl-NL" sz="2600" b="1" dirty="0"/>
              <a:t>Apicale meristemen (groeipuntjes)</a:t>
            </a:r>
            <a:endParaRPr lang="nl-NL" sz="2600" dirty="0"/>
          </a:p>
          <a:p>
            <a:pPr lvl="1"/>
            <a:r>
              <a:rPr lang="nl-NL" sz="2600" dirty="0"/>
              <a:t>Zowel in de stengel als in de wortels.</a:t>
            </a:r>
          </a:p>
          <a:p>
            <a:pPr lvl="1"/>
            <a:r>
              <a:rPr lang="nl-NL" sz="2600" dirty="0"/>
              <a:t> </a:t>
            </a:r>
          </a:p>
          <a:p>
            <a:pPr indent="0">
              <a:buNone/>
            </a:pPr>
            <a:r>
              <a:rPr lang="nl-NL" sz="2600" b="1" dirty="0"/>
              <a:t>Jonge bladeren</a:t>
            </a:r>
            <a:endParaRPr lang="nl-NL" sz="2600" dirty="0"/>
          </a:p>
          <a:p>
            <a:pPr lvl="1"/>
            <a:r>
              <a:rPr lang="nl-NL" sz="2600" dirty="0"/>
              <a:t>Hier worden gibberellinen vaak gemaakt om groei en uitrekking te bevorderen.</a:t>
            </a:r>
          </a:p>
          <a:p>
            <a:pPr lvl="1"/>
            <a:endParaRPr lang="nl-NL" sz="2600" dirty="0"/>
          </a:p>
          <a:p>
            <a:pPr indent="0">
              <a:buNone/>
            </a:pPr>
            <a:r>
              <a:rPr lang="nl-NL" sz="2600" b="1" dirty="0"/>
              <a:t>Zaden</a:t>
            </a:r>
            <a:endParaRPr lang="nl-NL" sz="2600" dirty="0"/>
          </a:p>
          <a:p>
            <a:pPr lvl="1"/>
            <a:r>
              <a:rPr lang="nl-NL" sz="2600" dirty="0"/>
              <a:t>In ontwikkelende en kiemende zaden spelen gibberellinen een belangrijke rol bij het activeren van enzymen</a:t>
            </a:r>
          </a:p>
          <a:p>
            <a:pPr lvl="1"/>
            <a:endParaRPr lang="nl-NL" sz="2600" dirty="0"/>
          </a:p>
          <a:p>
            <a:pPr indent="0">
              <a:buNone/>
            </a:pPr>
            <a:r>
              <a:rPr lang="nl-NL" sz="2600" b="1" dirty="0"/>
              <a:t>Vruchten</a:t>
            </a:r>
            <a:endParaRPr lang="nl-NL" sz="2600" dirty="0"/>
          </a:p>
          <a:p>
            <a:pPr lvl="1"/>
            <a:r>
              <a:rPr lang="nl-NL" sz="2600" dirty="0"/>
              <a:t>Tijdens de ontwikkeling van vruchten kunnen gibberellinen bijdragen aan hun groei en rijping.</a:t>
            </a:r>
          </a:p>
          <a:p>
            <a:pPr indent="0">
              <a:buNone/>
              <a:defRPr/>
            </a:pPr>
            <a:endParaRPr lang="nl-NL" dirty="0"/>
          </a:p>
          <a:p>
            <a:pPr indent="0">
              <a:buNone/>
              <a:defRPr/>
            </a:pPr>
            <a:endParaRPr lang="nl-NL" dirty="0"/>
          </a:p>
          <a:p>
            <a:pPr indent="0">
              <a:buNone/>
              <a:defRPr/>
            </a:pPr>
            <a:endParaRPr lang="nl-NL" dirty="0"/>
          </a:p>
        </p:txBody>
      </p:sp>
      <p:pic>
        <p:nvPicPr>
          <p:cNvPr id="3" name="Afbeelding 2">
            <a:extLst>
              <a:ext uri="{FF2B5EF4-FFF2-40B4-BE49-F238E27FC236}">
                <a16:creationId xmlns:a16="http://schemas.microsoft.com/office/drawing/2014/main" id="{B60421F0-5021-DF44-93E2-B17D4DEEBA18}"/>
              </a:ext>
            </a:extLst>
          </p:cNvPr>
          <p:cNvPicPr>
            <a:picLocks noChangeAspect="1"/>
          </p:cNvPicPr>
          <p:nvPr/>
        </p:nvPicPr>
        <p:blipFill>
          <a:blip r:embed="rId3"/>
          <a:stretch>
            <a:fillRect/>
          </a:stretch>
        </p:blipFill>
        <p:spPr>
          <a:xfrm>
            <a:off x="9388417" y="4913294"/>
            <a:ext cx="2254366" cy="1606633"/>
          </a:xfrm>
          <a:prstGeom prst="rect">
            <a:avLst/>
          </a:prstGeom>
        </p:spPr>
      </p:pic>
    </p:spTree>
    <p:extLst>
      <p:ext uri="{BB962C8B-B14F-4D97-AF65-F5344CB8AC3E}">
        <p14:creationId xmlns:p14="http://schemas.microsoft.com/office/powerpoint/2010/main" val="295519824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Effect transition="in" filter="fade">
                                      <p:cBhvr>
                                        <p:cTn id="7" dur="1000"/>
                                        <p:tgtEl>
                                          <p:spTgt spid="7171">
                                            <p:txEl>
                                              <p:pRg st="2" end="2"/>
                                            </p:txEl>
                                          </p:spTgt>
                                        </p:tgtEl>
                                      </p:cBhvr>
                                    </p:animEffect>
                                    <p:anim calcmode="lin" valueType="num">
                                      <p:cBhvr>
                                        <p:cTn id="8" dur="1000" fill="hold"/>
                                        <p:tgtEl>
                                          <p:spTgt spid="7171">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171">
                                            <p:txEl>
                                              <p:pRg st="3" end="3"/>
                                            </p:txEl>
                                          </p:spTgt>
                                        </p:tgtEl>
                                        <p:attrNameLst>
                                          <p:attrName>style.visibility</p:attrName>
                                        </p:attrNameLst>
                                      </p:cBhvr>
                                      <p:to>
                                        <p:strVal val="visible"/>
                                      </p:to>
                                    </p:set>
                                    <p:animEffect transition="in" filter="fade">
                                      <p:cBhvr>
                                        <p:cTn id="12" dur="1000"/>
                                        <p:tgtEl>
                                          <p:spTgt spid="7171">
                                            <p:txEl>
                                              <p:pRg st="3" end="3"/>
                                            </p:txEl>
                                          </p:spTgt>
                                        </p:tgtEl>
                                      </p:cBhvr>
                                    </p:animEffect>
                                    <p:anim calcmode="lin" valueType="num">
                                      <p:cBhvr>
                                        <p:cTn id="13" dur="1000" fill="hold"/>
                                        <p:tgtEl>
                                          <p:spTgt spid="7171">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717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7171">
                                            <p:txEl>
                                              <p:pRg st="5" end="5"/>
                                            </p:txEl>
                                          </p:spTgt>
                                        </p:tgtEl>
                                        <p:attrNameLst>
                                          <p:attrName>style.visibility</p:attrName>
                                        </p:attrNameLst>
                                      </p:cBhvr>
                                      <p:to>
                                        <p:strVal val="visible"/>
                                      </p:to>
                                    </p:set>
                                    <p:animEffect transition="in" filter="fade">
                                      <p:cBhvr>
                                        <p:cTn id="19" dur="1000"/>
                                        <p:tgtEl>
                                          <p:spTgt spid="7171">
                                            <p:txEl>
                                              <p:pRg st="5" end="5"/>
                                            </p:txEl>
                                          </p:spTgt>
                                        </p:tgtEl>
                                      </p:cBhvr>
                                    </p:animEffect>
                                    <p:anim calcmode="lin" valueType="num">
                                      <p:cBhvr>
                                        <p:cTn id="20" dur="1000" fill="hold"/>
                                        <p:tgtEl>
                                          <p:spTgt spid="7171">
                                            <p:txEl>
                                              <p:pRg st="5" end="5"/>
                                            </p:txEl>
                                          </p:spTgt>
                                        </p:tgtEl>
                                        <p:attrNameLst>
                                          <p:attrName>ppt_x</p:attrName>
                                        </p:attrNameLst>
                                      </p:cBhvr>
                                      <p:tavLst>
                                        <p:tav tm="0">
                                          <p:val>
                                            <p:strVal val="#ppt_x"/>
                                          </p:val>
                                        </p:tav>
                                        <p:tav tm="100000">
                                          <p:val>
                                            <p:strVal val="#ppt_x"/>
                                          </p:val>
                                        </p:tav>
                                      </p:tavLst>
                                    </p:anim>
                                    <p:anim calcmode="lin" valueType="num">
                                      <p:cBhvr>
                                        <p:cTn id="21" dur="1000" fill="hold"/>
                                        <p:tgtEl>
                                          <p:spTgt spid="7171">
                                            <p:txEl>
                                              <p:pRg st="5" end="5"/>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7171">
                                            <p:txEl>
                                              <p:pRg st="6" end="6"/>
                                            </p:txEl>
                                          </p:spTgt>
                                        </p:tgtEl>
                                        <p:attrNameLst>
                                          <p:attrName>style.visibility</p:attrName>
                                        </p:attrNameLst>
                                      </p:cBhvr>
                                      <p:to>
                                        <p:strVal val="visible"/>
                                      </p:to>
                                    </p:set>
                                    <p:animEffect transition="in" filter="fade">
                                      <p:cBhvr>
                                        <p:cTn id="24" dur="1000"/>
                                        <p:tgtEl>
                                          <p:spTgt spid="7171">
                                            <p:txEl>
                                              <p:pRg st="6" end="6"/>
                                            </p:txEl>
                                          </p:spTgt>
                                        </p:tgtEl>
                                      </p:cBhvr>
                                    </p:animEffect>
                                    <p:anim calcmode="lin" valueType="num">
                                      <p:cBhvr>
                                        <p:cTn id="25" dur="1000" fill="hold"/>
                                        <p:tgtEl>
                                          <p:spTgt spid="7171">
                                            <p:txEl>
                                              <p:pRg st="6" end="6"/>
                                            </p:txEl>
                                          </p:spTgt>
                                        </p:tgtEl>
                                        <p:attrNameLst>
                                          <p:attrName>ppt_x</p:attrName>
                                        </p:attrNameLst>
                                      </p:cBhvr>
                                      <p:tavLst>
                                        <p:tav tm="0">
                                          <p:val>
                                            <p:strVal val="#ppt_x"/>
                                          </p:val>
                                        </p:tav>
                                        <p:tav tm="100000">
                                          <p:val>
                                            <p:strVal val="#ppt_x"/>
                                          </p:val>
                                        </p:tav>
                                      </p:tavLst>
                                    </p:anim>
                                    <p:anim calcmode="lin" valueType="num">
                                      <p:cBhvr>
                                        <p:cTn id="26" dur="1000" fill="hold"/>
                                        <p:tgtEl>
                                          <p:spTgt spid="7171">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7171">
                                            <p:txEl>
                                              <p:pRg st="8" end="8"/>
                                            </p:txEl>
                                          </p:spTgt>
                                        </p:tgtEl>
                                        <p:attrNameLst>
                                          <p:attrName>style.visibility</p:attrName>
                                        </p:attrNameLst>
                                      </p:cBhvr>
                                      <p:to>
                                        <p:strVal val="visible"/>
                                      </p:to>
                                    </p:set>
                                    <p:animEffect transition="in" filter="fade">
                                      <p:cBhvr>
                                        <p:cTn id="31" dur="1000"/>
                                        <p:tgtEl>
                                          <p:spTgt spid="7171">
                                            <p:txEl>
                                              <p:pRg st="8" end="8"/>
                                            </p:txEl>
                                          </p:spTgt>
                                        </p:tgtEl>
                                      </p:cBhvr>
                                    </p:animEffect>
                                    <p:anim calcmode="lin" valueType="num">
                                      <p:cBhvr>
                                        <p:cTn id="32" dur="1000" fill="hold"/>
                                        <p:tgtEl>
                                          <p:spTgt spid="7171">
                                            <p:txEl>
                                              <p:pRg st="8" end="8"/>
                                            </p:txEl>
                                          </p:spTgt>
                                        </p:tgtEl>
                                        <p:attrNameLst>
                                          <p:attrName>ppt_x</p:attrName>
                                        </p:attrNameLst>
                                      </p:cBhvr>
                                      <p:tavLst>
                                        <p:tav tm="0">
                                          <p:val>
                                            <p:strVal val="#ppt_x"/>
                                          </p:val>
                                        </p:tav>
                                        <p:tav tm="100000">
                                          <p:val>
                                            <p:strVal val="#ppt_x"/>
                                          </p:val>
                                        </p:tav>
                                      </p:tavLst>
                                    </p:anim>
                                    <p:anim calcmode="lin" valueType="num">
                                      <p:cBhvr>
                                        <p:cTn id="33" dur="1000" fill="hold"/>
                                        <p:tgtEl>
                                          <p:spTgt spid="7171">
                                            <p:txEl>
                                              <p:pRg st="8" end="8"/>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7171">
                                            <p:txEl>
                                              <p:pRg st="9" end="9"/>
                                            </p:txEl>
                                          </p:spTgt>
                                        </p:tgtEl>
                                        <p:attrNameLst>
                                          <p:attrName>style.visibility</p:attrName>
                                        </p:attrNameLst>
                                      </p:cBhvr>
                                      <p:to>
                                        <p:strVal val="visible"/>
                                      </p:to>
                                    </p:set>
                                    <p:animEffect transition="in" filter="fade">
                                      <p:cBhvr>
                                        <p:cTn id="36" dur="1000"/>
                                        <p:tgtEl>
                                          <p:spTgt spid="7171">
                                            <p:txEl>
                                              <p:pRg st="9" end="9"/>
                                            </p:txEl>
                                          </p:spTgt>
                                        </p:tgtEl>
                                      </p:cBhvr>
                                    </p:animEffect>
                                    <p:anim calcmode="lin" valueType="num">
                                      <p:cBhvr>
                                        <p:cTn id="37" dur="1000" fill="hold"/>
                                        <p:tgtEl>
                                          <p:spTgt spid="7171">
                                            <p:txEl>
                                              <p:pRg st="9" end="9"/>
                                            </p:txEl>
                                          </p:spTgt>
                                        </p:tgtEl>
                                        <p:attrNameLst>
                                          <p:attrName>ppt_x</p:attrName>
                                        </p:attrNameLst>
                                      </p:cBhvr>
                                      <p:tavLst>
                                        <p:tav tm="0">
                                          <p:val>
                                            <p:strVal val="#ppt_x"/>
                                          </p:val>
                                        </p:tav>
                                        <p:tav tm="100000">
                                          <p:val>
                                            <p:strVal val="#ppt_x"/>
                                          </p:val>
                                        </p:tav>
                                      </p:tavLst>
                                    </p:anim>
                                    <p:anim calcmode="lin" valueType="num">
                                      <p:cBhvr>
                                        <p:cTn id="38" dur="1000" fill="hold"/>
                                        <p:tgtEl>
                                          <p:spTgt spid="7171">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7171">
                                            <p:txEl>
                                              <p:pRg st="11" end="11"/>
                                            </p:txEl>
                                          </p:spTgt>
                                        </p:tgtEl>
                                        <p:attrNameLst>
                                          <p:attrName>style.visibility</p:attrName>
                                        </p:attrNameLst>
                                      </p:cBhvr>
                                      <p:to>
                                        <p:strVal val="visible"/>
                                      </p:to>
                                    </p:set>
                                    <p:animEffect transition="in" filter="fade">
                                      <p:cBhvr>
                                        <p:cTn id="43" dur="1000"/>
                                        <p:tgtEl>
                                          <p:spTgt spid="7171">
                                            <p:txEl>
                                              <p:pRg st="11" end="11"/>
                                            </p:txEl>
                                          </p:spTgt>
                                        </p:tgtEl>
                                      </p:cBhvr>
                                    </p:animEffect>
                                    <p:anim calcmode="lin" valueType="num">
                                      <p:cBhvr>
                                        <p:cTn id="44" dur="1000" fill="hold"/>
                                        <p:tgtEl>
                                          <p:spTgt spid="7171">
                                            <p:txEl>
                                              <p:pRg st="11" end="11"/>
                                            </p:txEl>
                                          </p:spTgt>
                                        </p:tgtEl>
                                        <p:attrNameLst>
                                          <p:attrName>ppt_x</p:attrName>
                                        </p:attrNameLst>
                                      </p:cBhvr>
                                      <p:tavLst>
                                        <p:tav tm="0">
                                          <p:val>
                                            <p:strVal val="#ppt_x"/>
                                          </p:val>
                                        </p:tav>
                                        <p:tav tm="100000">
                                          <p:val>
                                            <p:strVal val="#ppt_x"/>
                                          </p:val>
                                        </p:tav>
                                      </p:tavLst>
                                    </p:anim>
                                    <p:anim calcmode="lin" valueType="num">
                                      <p:cBhvr>
                                        <p:cTn id="45" dur="1000" fill="hold"/>
                                        <p:tgtEl>
                                          <p:spTgt spid="7171">
                                            <p:txEl>
                                              <p:pRg st="11" end="11"/>
                                            </p:txEl>
                                          </p:spTgt>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7171">
                                            <p:txEl>
                                              <p:pRg st="12" end="12"/>
                                            </p:txEl>
                                          </p:spTgt>
                                        </p:tgtEl>
                                        <p:attrNameLst>
                                          <p:attrName>style.visibility</p:attrName>
                                        </p:attrNameLst>
                                      </p:cBhvr>
                                      <p:to>
                                        <p:strVal val="visible"/>
                                      </p:to>
                                    </p:set>
                                    <p:animEffect transition="in" filter="fade">
                                      <p:cBhvr>
                                        <p:cTn id="48" dur="1000"/>
                                        <p:tgtEl>
                                          <p:spTgt spid="7171">
                                            <p:txEl>
                                              <p:pRg st="12" end="12"/>
                                            </p:txEl>
                                          </p:spTgt>
                                        </p:tgtEl>
                                      </p:cBhvr>
                                    </p:animEffect>
                                    <p:anim calcmode="lin" valueType="num">
                                      <p:cBhvr>
                                        <p:cTn id="49" dur="1000" fill="hold"/>
                                        <p:tgtEl>
                                          <p:spTgt spid="7171">
                                            <p:txEl>
                                              <p:pRg st="12" end="12"/>
                                            </p:txEl>
                                          </p:spTgt>
                                        </p:tgtEl>
                                        <p:attrNameLst>
                                          <p:attrName>ppt_x</p:attrName>
                                        </p:attrNameLst>
                                      </p:cBhvr>
                                      <p:tavLst>
                                        <p:tav tm="0">
                                          <p:val>
                                            <p:strVal val="#ppt_x"/>
                                          </p:val>
                                        </p:tav>
                                        <p:tav tm="100000">
                                          <p:val>
                                            <p:strVal val="#ppt_x"/>
                                          </p:val>
                                        </p:tav>
                                      </p:tavLst>
                                    </p:anim>
                                    <p:anim calcmode="lin" valueType="num">
                                      <p:cBhvr>
                                        <p:cTn id="50" dur="1000" fill="hold"/>
                                        <p:tgtEl>
                                          <p:spTgt spid="7171">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0899D24-EEE5-BF01-2359-7F9C553D6685}"/>
              </a:ext>
            </a:extLst>
          </p:cNvPr>
          <p:cNvSpPr>
            <a:spLocks noGrp="1"/>
          </p:cNvSpPr>
          <p:nvPr>
            <p:ph type="title"/>
          </p:nvPr>
        </p:nvSpPr>
        <p:spPr/>
        <p:txBody>
          <a:bodyPr/>
          <a:lstStyle/>
          <a:p>
            <a:r>
              <a:rPr lang="nl-NL" dirty="0"/>
              <a:t>Hoe kan je gibberellinen maken?</a:t>
            </a:r>
          </a:p>
        </p:txBody>
      </p:sp>
      <p:sp>
        <p:nvSpPr>
          <p:cNvPr id="3" name="Tijdelijke aanduiding voor inhoud 2">
            <a:extLst>
              <a:ext uri="{FF2B5EF4-FFF2-40B4-BE49-F238E27FC236}">
                <a16:creationId xmlns:a16="http://schemas.microsoft.com/office/drawing/2014/main" id="{C0D2F3AD-E006-4C60-5ECC-E72E8C6717CD}"/>
              </a:ext>
            </a:extLst>
          </p:cNvPr>
          <p:cNvSpPr>
            <a:spLocks noGrp="1"/>
          </p:cNvSpPr>
          <p:nvPr>
            <p:ph idx="1"/>
          </p:nvPr>
        </p:nvSpPr>
        <p:spPr>
          <a:xfrm>
            <a:off x="755999" y="1753880"/>
            <a:ext cx="8707177" cy="4351338"/>
          </a:xfrm>
        </p:spPr>
        <p:txBody>
          <a:bodyPr>
            <a:normAutofit lnSpcReduction="10000"/>
          </a:bodyPr>
          <a:lstStyle/>
          <a:p>
            <a:pPr indent="0">
              <a:buNone/>
            </a:pPr>
            <a:r>
              <a:rPr lang="nl-NL" dirty="0"/>
              <a:t>Voor commerciële productie wordt gibberelline meestal geproduceerd via fermentatie:</a:t>
            </a:r>
          </a:p>
          <a:p>
            <a:pPr indent="0">
              <a:buNone/>
            </a:pPr>
            <a:endParaRPr lang="nl-NL" dirty="0"/>
          </a:p>
          <a:p>
            <a:pPr marL="457200" indent="-457200">
              <a:buFont typeface="+mj-lt"/>
              <a:buAutoNum type="arabicPeriod"/>
            </a:pPr>
            <a:r>
              <a:rPr lang="nl-NL" b="1" dirty="0"/>
              <a:t>Schimmelcultuur</a:t>
            </a:r>
            <a:r>
              <a:rPr lang="nl-NL" dirty="0"/>
              <a:t>: </a:t>
            </a:r>
            <a:r>
              <a:rPr lang="nl-NL" dirty="0" err="1"/>
              <a:t>Gibberella</a:t>
            </a:r>
            <a:r>
              <a:rPr lang="nl-NL" dirty="0"/>
              <a:t> </a:t>
            </a:r>
            <a:r>
              <a:rPr lang="nl-NL" dirty="0" err="1"/>
              <a:t>fujikuroi</a:t>
            </a:r>
            <a:r>
              <a:rPr lang="nl-NL" dirty="0"/>
              <a:t> wordt gekweekt in een fermentatietank.</a:t>
            </a:r>
          </a:p>
          <a:p>
            <a:pPr marL="457200" indent="-457200">
              <a:buFont typeface="+mj-lt"/>
              <a:buAutoNum type="arabicPeriod"/>
            </a:pPr>
            <a:r>
              <a:rPr lang="nl-NL" b="1" dirty="0"/>
              <a:t>Voedingsmedium</a:t>
            </a:r>
            <a:r>
              <a:rPr lang="nl-NL" dirty="0"/>
              <a:t>: Een mengsel van suikers, stikstof en mineralen wordt toegevoegd om de schimmelgroei te bevorderen.</a:t>
            </a:r>
          </a:p>
          <a:p>
            <a:pPr marL="457200" indent="-457200">
              <a:buFont typeface="+mj-lt"/>
              <a:buAutoNum type="arabicPeriod"/>
            </a:pPr>
            <a:r>
              <a:rPr lang="nl-NL" b="1" dirty="0"/>
              <a:t>Incubatie</a:t>
            </a:r>
            <a:r>
              <a:rPr lang="nl-NL" dirty="0"/>
              <a:t>: De schimmel produceert gibberellinen gedurende enkele dagen onder gecontroleerde omstandigheden</a:t>
            </a:r>
          </a:p>
          <a:p>
            <a:pPr marL="457200" indent="-457200">
              <a:buFont typeface="+mj-lt"/>
              <a:buAutoNum type="arabicPeriod"/>
            </a:pPr>
            <a:r>
              <a:rPr lang="nl-NL" b="1" dirty="0"/>
              <a:t>Oogsten</a:t>
            </a:r>
            <a:r>
              <a:rPr lang="nl-NL" dirty="0"/>
              <a:t>: De gibberellinen worden uit de fermentatievloeistof geëxtraheerd en gezuiverd.</a:t>
            </a:r>
          </a:p>
          <a:p>
            <a:endParaRPr lang="nl-NL" dirty="0"/>
          </a:p>
        </p:txBody>
      </p:sp>
      <p:pic>
        <p:nvPicPr>
          <p:cNvPr id="5" name="Afbeelding 4">
            <a:extLst>
              <a:ext uri="{FF2B5EF4-FFF2-40B4-BE49-F238E27FC236}">
                <a16:creationId xmlns:a16="http://schemas.microsoft.com/office/drawing/2014/main" id="{30B008F7-D09B-360D-6DDF-73F96635481F}"/>
              </a:ext>
            </a:extLst>
          </p:cNvPr>
          <p:cNvPicPr>
            <a:picLocks noChangeAspect="1"/>
          </p:cNvPicPr>
          <p:nvPr/>
        </p:nvPicPr>
        <p:blipFill>
          <a:blip r:embed="rId2"/>
          <a:stretch>
            <a:fillRect/>
          </a:stretch>
        </p:blipFill>
        <p:spPr>
          <a:xfrm>
            <a:off x="8991600" y="4825224"/>
            <a:ext cx="2992816" cy="1909625"/>
          </a:xfrm>
          <a:prstGeom prst="rect">
            <a:avLst/>
          </a:prstGeom>
        </p:spPr>
      </p:pic>
    </p:spTree>
    <p:extLst>
      <p:ext uri="{BB962C8B-B14F-4D97-AF65-F5344CB8AC3E}">
        <p14:creationId xmlns:p14="http://schemas.microsoft.com/office/powerpoint/2010/main" val="1857187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000"/>
                                        <p:tgtEl>
                                          <p:spTgt spid="3">
                                            <p:txEl>
                                              <p:pRg st="5" end="5"/>
                                            </p:txEl>
                                          </p:spTgt>
                                        </p:tgtEl>
                                      </p:cBhvr>
                                    </p:animEffect>
                                    <p:anim calcmode="lin" valueType="num">
                                      <p:cBhvr>
                                        <p:cTn id="2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206BC9-D368-DDDA-41CC-A78F5B83F41F}"/>
              </a:ext>
            </a:extLst>
          </p:cNvPr>
          <p:cNvSpPr>
            <a:spLocks noGrp="1"/>
          </p:cNvSpPr>
          <p:nvPr>
            <p:ph type="title"/>
          </p:nvPr>
        </p:nvSpPr>
        <p:spPr/>
        <p:txBody>
          <a:bodyPr>
            <a:normAutofit fontScale="90000"/>
          </a:bodyPr>
          <a:lstStyle/>
          <a:p>
            <a:r>
              <a:rPr lang="nl-NL" dirty="0"/>
              <a:t>Hoe kun je gibberellinen toepassen</a:t>
            </a:r>
          </a:p>
        </p:txBody>
      </p:sp>
      <p:sp>
        <p:nvSpPr>
          <p:cNvPr id="3" name="Tijdelijke aanduiding voor inhoud 2">
            <a:extLst>
              <a:ext uri="{FF2B5EF4-FFF2-40B4-BE49-F238E27FC236}">
                <a16:creationId xmlns:a16="http://schemas.microsoft.com/office/drawing/2014/main" id="{B2581820-C941-EBC4-7A2A-97E6744E39FF}"/>
              </a:ext>
            </a:extLst>
          </p:cNvPr>
          <p:cNvSpPr>
            <a:spLocks noGrp="1"/>
          </p:cNvSpPr>
          <p:nvPr>
            <p:ph idx="1"/>
          </p:nvPr>
        </p:nvSpPr>
        <p:spPr>
          <a:xfrm>
            <a:off x="756000" y="1474191"/>
            <a:ext cx="8622000" cy="4957471"/>
          </a:xfrm>
        </p:spPr>
        <p:txBody>
          <a:bodyPr>
            <a:normAutofit fontScale="92500" lnSpcReduction="10000"/>
          </a:bodyPr>
          <a:lstStyle/>
          <a:p>
            <a:pPr indent="0">
              <a:buNone/>
            </a:pPr>
            <a:r>
              <a:rPr lang="nl-NL" sz="2600" dirty="0"/>
              <a:t>Gibberellinen kunnen kunstmatig worden toegepast door middel van:</a:t>
            </a:r>
          </a:p>
          <a:p>
            <a:pPr indent="0">
              <a:buNone/>
            </a:pPr>
            <a:endParaRPr lang="nl-NL" sz="2600" dirty="0"/>
          </a:p>
          <a:p>
            <a:pPr indent="0">
              <a:buNone/>
            </a:pPr>
            <a:r>
              <a:rPr lang="nl-NL" sz="2600" b="1" dirty="0"/>
              <a:t>Spuiten of besproeien</a:t>
            </a:r>
            <a:br>
              <a:rPr lang="nl-NL" sz="2600" b="1" dirty="0"/>
            </a:br>
            <a:r>
              <a:rPr lang="nl-NL" sz="2600" dirty="0"/>
              <a:t>Een oplossing van gibberellinen wordt op de bladeren, stengels of vruchten gesproeid.</a:t>
            </a:r>
          </a:p>
          <a:p>
            <a:pPr indent="0">
              <a:buNone/>
            </a:pPr>
            <a:endParaRPr lang="nl-NL" sz="2600" dirty="0"/>
          </a:p>
          <a:p>
            <a:pPr indent="0">
              <a:buNone/>
            </a:pPr>
            <a:r>
              <a:rPr lang="nl-NL" sz="2600" b="1" dirty="0"/>
              <a:t>Dompelen</a:t>
            </a:r>
            <a:br>
              <a:rPr lang="nl-NL" sz="2600" b="1" dirty="0"/>
            </a:br>
            <a:r>
              <a:rPr lang="nl-NL" sz="2600" dirty="0"/>
              <a:t>Planten of zaden worden kort ondergedompeld in een </a:t>
            </a:r>
            <a:r>
              <a:rPr lang="nl-NL" sz="2600" dirty="0" err="1"/>
              <a:t>gibberellinenoplossing</a:t>
            </a:r>
            <a:r>
              <a:rPr lang="nl-NL" sz="2600" dirty="0"/>
              <a:t>.</a:t>
            </a:r>
          </a:p>
          <a:p>
            <a:pPr indent="0">
              <a:buNone/>
            </a:pPr>
            <a:endParaRPr lang="nl-NL" sz="2600" dirty="0"/>
          </a:p>
          <a:p>
            <a:pPr indent="0">
              <a:buNone/>
            </a:pPr>
            <a:r>
              <a:rPr lang="nl-NL" sz="2600" b="1" dirty="0"/>
              <a:t>Bodemtoepassing</a:t>
            </a:r>
            <a:br>
              <a:rPr lang="nl-NL" sz="2600" b="1" dirty="0"/>
            </a:br>
            <a:r>
              <a:rPr lang="nl-NL" sz="2600" dirty="0"/>
              <a:t>Gibberellinen worden toegevoegd aan het irrigatiewater, zodat ze via de wortels worden opgenomen.</a:t>
            </a:r>
          </a:p>
          <a:p>
            <a:endParaRPr lang="nl-NL" dirty="0"/>
          </a:p>
        </p:txBody>
      </p:sp>
    </p:spTree>
    <p:extLst>
      <p:ext uri="{BB962C8B-B14F-4D97-AF65-F5344CB8AC3E}">
        <p14:creationId xmlns:p14="http://schemas.microsoft.com/office/powerpoint/2010/main" val="145577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1000"/>
                                        <p:tgtEl>
                                          <p:spTgt spid="3">
                                            <p:txEl>
                                              <p:pRg st="6" end="6"/>
                                            </p:txEl>
                                          </p:spTgt>
                                        </p:tgtEl>
                                      </p:cBhvr>
                                    </p:animEffect>
                                    <p:anim calcmode="lin" valueType="num">
                                      <p:cBhvr>
                                        <p:cTn id="2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10EA09-ADB9-DB49-49A4-750F8A59E151}"/>
              </a:ext>
            </a:extLst>
          </p:cNvPr>
          <p:cNvSpPr>
            <a:spLocks noGrp="1"/>
          </p:cNvSpPr>
          <p:nvPr>
            <p:ph type="title"/>
          </p:nvPr>
        </p:nvSpPr>
        <p:spPr>
          <a:xfrm>
            <a:off x="756000" y="412098"/>
            <a:ext cx="9036000" cy="1080000"/>
          </a:xfrm>
        </p:spPr>
        <p:txBody>
          <a:bodyPr/>
          <a:lstStyle/>
          <a:p>
            <a:r>
              <a:rPr lang="nl-NL" dirty="0"/>
              <a:t>Waarom </a:t>
            </a:r>
            <a:r>
              <a:rPr lang="nl-NL" dirty="0" err="1"/>
              <a:t>gibberelinnen</a:t>
            </a:r>
            <a:r>
              <a:rPr lang="nl-NL" dirty="0"/>
              <a:t> gebruiken</a:t>
            </a:r>
          </a:p>
        </p:txBody>
      </p:sp>
      <p:sp>
        <p:nvSpPr>
          <p:cNvPr id="5" name="Rectangle 2">
            <a:extLst>
              <a:ext uri="{FF2B5EF4-FFF2-40B4-BE49-F238E27FC236}">
                <a16:creationId xmlns:a16="http://schemas.microsoft.com/office/drawing/2014/main" id="{C27EB6E7-B59D-075B-AC2B-5EC9C092D665}"/>
              </a:ext>
            </a:extLst>
          </p:cNvPr>
          <p:cNvSpPr>
            <a:spLocks noGrp="1" noChangeArrowheads="1"/>
          </p:cNvSpPr>
          <p:nvPr>
            <p:ph idx="1"/>
          </p:nvPr>
        </p:nvSpPr>
        <p:spPr bwMode="auto">
          <a:xfrm>
            <a:off x="816385" y="1492098"/>
            <a:ext cx="9215854" cy="5170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None/>
              <a:tabLst/>
            </a:pPr>
            <a:r>
              <a:rPr kumimoji="0" lang="nl-NL" altLang="nl-NL" sz="2200" b="1" i="0" u="none" strike="noStrike" cap="none" normalizeH="0" baseline="0" dirty="0">
                <a:ln>
                  <a:noFill/>
                </a:ln>
                <a:solidFill>
                  <a:schemeClr val="tx1"/>
                </a:solidFill>
                <a:effectLst/>
                <a:latin typeface="Arial" panose="020B0604020202020204" pitchFamily="34" charset="0"/>
              </a:rPr>
              <a:t>Stimuleren van zaadkieming</a:t>
            </a:r>
            <a:endParaRPr kumimoji="0" lang="nl-NL" altLang="nl-NL" sz="22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None/>
              <a:tabLst/>
            </a:pPr>
            <a:r>
              <a:rPr kumimoji="0" lang="nl-NL" altLang="nl-NL" sz="2200" b="0" i="0" u="none" strike="noStrike" cap="none" normalizeH="0" baseline="0" dirty="0">
                <a:ln>
                  <a:noFill/>
                </a:ln>
                <a:solidFill>
                  <a:schemeClr val="tx1"/>
                </a:solidFill>
                <a:effectLst/>
                <a:latin typeface="Arial" panose="020B0604020202020204" pitchFamily="34" charset="0"/>
              </a:rPr>
              <a:t>Gibberellinen breken de kiemrust in zaden en bevorderen de kieming, vooral bij moeilijk kiemende soorten.</a:t>
            </a:r>
          </a:p>
          <a:p>
            <a:pPr marL="0" marR="0" lvl="0" indent="0" algn="l" defTabSz="914400" rtl="0" eaLnBrk="0" fontAlgn="base" latinLnBrk="0" hangingPunct="0">
              <a:lnSpc>
                <a:spcPct val="100000"/>
              </a:lnSpc>
              <a:spcBef>
                <a:spcPct val="0"/>
              </a:spcBef>
              <a:spcAft>
                <a:spcPct val="0"/>
              </a:spcAft>
              <a:buClrTx/>
              <a:buSzTx/>
              <a:buNone/>
              <a:tabLst/>
            </a:pPr>
            <a:endParaRPr kumimoji="0" lang="nl-NL" altLang="nl-NL" sz="22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None/>
              <a:tabLst/>
            </a:pPr>
            <a:r>
              <a:rPr kumimoji="0" lang="nl-NL" altLang="nl-NL" sz="2200" b="1" i="0" u="none" strike="noStrike" cap="none" normalizeH="0" baseline="0" dirty="0">
                <a:ln>
                  <a:noFill/>
                </a:ln>
                <a:solidFill>
                  <a:schemeClr val="tx1"/>
                </a:solidFill>
                <a:effectLst/>
                <a:latin typeface="Arial" panose="020B0604020202020204" pitchFamily="34" charset="0"/>
              </a:rPr>
              <a:t>Bevorderen van stengelgroei</a:t>
            </a:r>
            <a:endParaRPr kumimoji="0" lang="nl-NL" altLang="nl-NL" sz="22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None/>
              <a:tabLst/>
            </a:pPr>
            <a:r>
              <a:rPr kumimoji="0" lang="nl-NL" altLang="nl-NL" sz="2200" b="0" i="0" u="none" strike="noStrike" cap="none" normalizeH="0" baseline="0" dirty="0">
                <a:ln>
                  <a:noFill/>
                </a:ln>
                <a:solidFill>
                  <a:schemeClr val="tx1"/>
                </a:solidFill>
                <a:effectLst/>
                <a:latin typeface="Arial" panose="020B0604020202020204" pitchFamily="34" charset="0"/>
              </a:rPr>
              <a:t>Ze worden gebruikt om de groei van stengels te verlengen, bijvoorbeeld bij siergewassen zoals tulpen en lelies.</a:t>
            </a:r>
          </a:p>
          <a:p>
            <a:pPr marL="0" marR="0" lvl="0" indent="0" algn="l" defTabSz="914400" rtl="0" eaLnBrk="0" fontAlgn="base" latinLnBrk="0" hangingPunct="0">
              <a:lnSpc>
                <a:spcPct val="100000"/>
              </a:lnSpc>
              <a:spcBef>
                <a:spcPct val="0"/>
              </a:spcBef>
              <a:spcAft>
                <a:spcPct val="0"/>
              </a:spcAft>
              <a:buClrTx/>
              <a:buSzTx/>
              <a:buNone/>
              <a:tabLst/>
            </a:pPr>
            <a:endParaRPr kumimoji="0" lang="nl-NL" altLang="nl-NL" sz="22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None/>
              <a:tabLst/>
            </a:pPr>
            <a:r>
              <a:rPr kumimoji="0" lang="nl-NL" altLang="nl-NL" sz="2200" b="1" i="0" u="none" strike="noStrike" cap="none" normalizeH="0" baseline="0" dirty="0">
                <a:ln>
                  <a:noFill/>
                </a:ln>
                <a:solidFill>
                  <a:schemeClr val="tx1"/>
                </a:solidFill>
                <a:effectLst/>
                <a:latin typeface="Arial" panose="020B0604020202020204" pitchFamily="34" charset="0"/>
              </a:rPr>
              <a:t>Verbeteren van vruchtontwikkeling</a:t>
            </a:r>
            <a:endParaRPr kumimoji="0" lang="nl-NL" altLang="nl-NL" sz="22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None/>
              <a:tabLst/>
            </a:pPr>
            <a:r>
              <a:rPr kumimoji="0" lang="nl-NL" altLang="nl-NL" sz="2200" b="0" i="0" u="none" strike="noStrike" cap="none" normalizeH="0" baseline="0" dirty="0">
                <a:ln>
                  <a:noFill/>
                </a:ln>
                <a:solidFill>
                  <a:schemeClr val="tx1"/>
                </a:solidFill>
                <a:effectLst/>
                <a:latin typeface="Arial" panose="020B0604020202020204" pitchFamily="34" charset="0"/>
              </a:rPr>
              <a:t>Gibberellinen kunnen worden toegepast om de vruchtzetting te stimuleren, </a:t>
            </a:r>
          </a:p>
          <a:p>
            <a:pPr marL="0" marR="0" lvl="0" indent="0" algn="l" defTabSz="914400" rtl="0" eaLnBrk="0" fontAlgn="base" latinLnBrk="0" hangingPunct="0">
              <a:lnSpc>
                <a:spcPct val="100000"/>
              </a:lnSpc>
              <a:spcBef>
                <a:spcPct val="0"/>
              </a:spcBef>
              <a:spcAft>
                <a:spcPct val="0"/>
              </a:spcAft>
              <a:buClrTx/>
              <a:buSzTx/>
              <a:buNone/>
              <a:tabLst/>
            </a:pPr>
            <a:endParaRPr kumimoji="0" lang="nl-NL" altLang="nl-NL" sz="22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None/>
              <a:tabLst/>
            </a:pPr>
            <a:r>
              <a:rPr kumimoji="0" lang="nl-NL" altLang="nl-NL" sz="2200" b="1" i="0" u="none" strike="noStrike" cap="none" normalizeH="0" baseline="0" dirty="0">
                <a:ln>
                  <a:noFill/>
                </a:ln>
                <a:solidFill>
                  <a:schemeClr val="tx1"/>
                </a:solidFill>
                <a:effectLst/>
                <a:latin typeface="Arial" panose="020B0604020202020204" pitchFamily="34" charset="0"/>
              </a:rPr>
              <a:t>Voorkomen van vruchtval</a:t>
            </a:r>
            <a:endParaRPr kumimoji="0" lang="nl-NL" altLang="nl-NL" sz="22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None/>
              <a:tabLst/>
            </a:pPr>
            <a:r>
              <a:rPr kumimoji="0" lang="nl-NL" altLang="nl-NL" sz="2200" b="0" i="0" u="none" strike="noStrike" cap="none" normalizeH="0" baseline="0" dirty="0">
                <a:ln>
                  <a:noFill/>
                </a:ln>
                <a:solidFill>
                  <a:schemeClr val="tx1"/>
                </a:solidFill>
                <a:effectLst/>
                <a:latin typeface="Arial" panose="020B0604020202020204" pitchFamily="34" charset="0"/>
              </a:rPr>
              <a:t>Ze worden gebruikt om te voorkomen dat jonge vruchten voortijdig afvallen, wat belangrijk is voor een goede oogst.</a:t>
            </a:r>
            <a:endParaRPr kumimoji="0" lang="nl-NL" altLang="nl-NL"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866702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Effect transition="in" filter="fade">
                                      <p:cBhvr>
                                        <p:cTn id="7" dur="1000"/>
                                        <p:tgtEl>
                                          <p:spTgt spid="5">
                                            <p:txEl>
                                              <p:pRg st="3" end="3"/>
                                            </p:txEl>
                                          </p:spTgt>
                                        </p:tgtEl>
                                      </p:cBhvr>
                                    </p:animEffect>
                                    <p:anim calcmode="lin" valueType="num">
                                      <p:cBhvr>
                                        <p:cTn id="8"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3" end="3"/>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xEl>
                                              <p:pRg st="4" end="4"/>
                                            </p:txEl>
                                          </p:spTgt>
                                        </p:tgtEl>
                                        <p:attrNameLst>
                                          <p:attrName>style.visibility</p:attrName>
                                        </p:attrNameLst>
                                      </p:cBhvr>
                                      <p:to>
                                        <p:strVal val="visible"/>
                                      </p:to>
                                    </p:set>
                                    <p:animEffect transition="in" filter="fade">
                                      <p:cBhvr>
                                        <p:cTn id="12" dur="1000"/>
                                        <p:tgtEl>
                                          <p:spTgt spid="5">
                                            <p:txEl>
                                              <p:pRg st="4" end="4"/>
                                            </p:txEl>
                                          </p:spTgt>
                                        </p:tgtEl>
                                      </p:cBhvr>
                                    </p:animEffect>
                                    <p:anim calcmode="lin" valueType="num">
                                      <p:cBhvr>
                                        <p:cTn id="13"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animEffect transition="in" filter="fade">
                                      <p:cBhvr>
                                        <p:cTn id="19" dur="1000"/>
                                        <p:tgtEl>
                                          <p:spTgt spid="5">
                                            <p:txEl>
                                              <p:pRg st="6" end="6"/>
                                            </p:txEl>
                                          </p:spTgt>
                                        </p:tgtEl>
                                      </p:cBhvr>
                                    </p:animEffect>
                                    <p:anim calcmode="lin" valueType="num">
                                      <p:cBhvr>
                                        <p:cTn id="20"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6" end="6"/>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5">
                                            <p:txEl>
                                              <p:pRg st="7" end="7"/>
                                            </p:txEl>
                                          </p:spTgt>
                                        </p:tgtEl>
                                        <p:attrNameLst>
                                          <p:attrName>style.visibility</p:attrName>
                                        </p:attrNameLst>
                                      </p:cBhvr>
                                      <p:to>
                                        <p:strVal val="visible"/>
                                      </p:to>
                                    </p:set>
                                    <p:animEffect transition="in" filter="fade">
                                      <p:cBhvr>
                                        <p:cTn id="24" dur="1000"/>
                                        <p:tgtEl>
                                          <p:spTgt spid="5">
                                            <p:txEl>
                                              <p:pRg st="7" end="7"/>
                                            </p:txEl>
                                          </p:spTgt>
                                        </p:tgtEl>
                                      </p:cBhvr>
                                    </p:animEffect>
                                    <p:anim calcmode="lin" valueType="num">
                                      <p:cBhvr>
                                        <p:cTn id="25"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26" dur="1000" fill="hold"/>
                                        <p:tgtEl>
                                          <p:spTgt spid="5">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5">
                                            <p:txEl>
                                              <p:pRg st="9" end="9"/>
                                            </p:txEl>
                                          </p:spTgt>
                                        </p:tgtEl>
                                        <p:attrNameLst>
                                          <p:attrName>style.visibility</p:attrName>
                                        </p:attrNameLst>
                                      </p:cBhvr>
                                      <p:to>
                                        <p:strVal val="visible"/>
                                      </p:to>
                                    </p:set>
                                    <p:animEffect transition="in" filter="fade">
                                      <p:cBhvr>
                                        <p:cTn id="31" dur="1000"/>
                                        <p:tgtEl>
                                          <p:spTgt spid="5">
                                            <p:txEl>
                                              <p:pRg st="9" end="9"/>
                                            </p:txEl>
                                          </p:spTgt>
                                        </p:tgtEl>
                                      </p:cBhvr>
                                    </p:animEffect>
                                    <p:anim calcmode="lin" valueType="num">
                                      <p:cBhvr>
                                        <p:cTn id="32" dur="1000" fill="hold"/>
                                        <p:tgtEl>
                                          <p:spTgt spid="5">
                                            <p:txEl>
                                              <p:pRg st="9" end="9"/>
                                            </p:txEl>
                                          </p:spTgt>
                                        </p:tgtEl>
                                        <p:attrNameLst>
                                          <p:attrName>ppt_x</p:attrName>
                                        </p:attrNameLst>
                                      </p:cBhvr>
                                      <p:tavLst>
                                        <p:tav tm="0">
                                          <p:val>
                                            <p:strVal val="#ppt_x"/>
                                          </p:val>
                                        </p:tav>
                                        <p:tav tm="100000">
                                          <p:val>
                                            <p:strVal val="#ppt_x"/>
                                          </p:val>
                                        </p:tav>
                                      </p:tavLst>
                                    </p:anim>
                                    <p:anim calcmode="lin" valueType="num">
                                      <p:cBhvr>
                                        <p:cTn id="33" dur="1000" fill="hold"/>
                                        <p:tgtEl>
                                          <p:spTgt spid="5">
                                            <p:txEl>
                                              <p:pRg st="9" end="9"/>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5">
                                            <p:txEl>
                                              <p:pRg st="10" end="10"/>
                                            </p:txEl>
                                          </p:spTgt>
                                        </p:tgtEl>
                                        <p:attrNameLst>
                                          <p:attrName>style.visibility</p:attrName>
                                        </p:attrNameLst>
                                      </p:cBhvr>
                                      <p:to>
                                        <p:strVal val="visible"/>
                                      </p:to>
                                    </p:set>
                                    <p:animEffect transition="in" filter="fade">
                                      <p:cBhvr>
                                        <p:cTn id="36" dur="1000"/>
                                        <p:tgtEl>
                                          <p:spTgt spid="5">
                                            <p:txEl>
                                              <p:pRg st="10" end="10"/>
                                            </p:txEl>
                                          </p:spTgt>
                                        </p:tgtEl>
                                      </p:cBhvr>
                                    </p:animEffect>
                                    <p:anim calcmode="lin" valueType="num">
                                      <p:cBhvr>
                                        <p:cTn id="37" dur="1000" fill="hold"/>
                                        <p:tgtEl>
                                          <p:spTgt spid="5">
                                            <p:txEl>
                                              <p:pRg st="10" end="10"/>
                                            </p:txEl>
                                          </p:spTgt>
                                        </p:tgtEl>
                                        <p:attrNameLst>
                                          <p:attrName>ppt_x</p:attrName>
                                        </p:attrNameLst>
                                      </p:cBhvr>
                                      <p:tavLst>
                                        <p:tav tm="0">
                                          <p:val>
                                            <p:strVal val="#ppt_x"/>
                                          </p:val>
                                        </p:tav>
                                        <p:tav tm="100000">
                                          <p:val>
                                            <p:strVal val="#ppt_x"/>
                                          </p:val>
                                        </p:tav>
                                      </p:tavLst>
                                    </p:anim>
                                    <p:anim calcmode="lin" valueType="num">
                                      <p:cBhvr>
                                        <p:cTn id="38" dur="1000" fill="hold"/>
                                        <p:tgtEl>
                                          <p:spTgt spid="5">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9EBE7A-A81F-0F36-3B20-501A32A7D3C6}"/>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5F3A90F7-E173-5B65-6310-8E55D8DBBE6B}"/>
              </a:ext>
            </a:extLst>
          </p:cNvPr>
          <p:cNvSpPr>
            <a:spLocks noGrp="1"/>
          </p:cNvSpPr>
          <p:nvPr>
            <p:ph type="title"/>
          </p:nvPr>
        </p:nvSpPr>
        <p:spPr>
          <a:xfrm>
            <a:off x="740048" y="489736"/>
            <a:ext cx="9036000" cy="1080000"/>
          </a:xfrm>
        </p:spPr>
        <p:txBody>
          <a:bodyPr/>
          <a:lstStyle/>
          <a:p>
            <a:r>
              <a:rPr lang="nl-NL" dirty="0"/>
              <a:t>Waarom </a:t>
            </a:r>
            <a:r>
              <a:rPr lang="nl-NL" dirty="0" err="1"/>
              <a:t>gibberelinnen</a:t>
            </a:r>
            <a:r>
              <a:rPr lang="nl-NL" dirty="0"/>
              <a:t> gebruiken</a:t>
            </a:r>
          </a:p>
        </p:txBody>
      </p:sp>
      <p:sp>
        <p:nvSpPr>
          <p:cNvPr id="5" name="Rectangle 2">
            <a:extLst>
              <a:ext uri="{FF2B5EF4-FFF2-40B4-BE49-F238E27FC236}">
                <a16:creationId xmlns:a16="http://schemas.microsoft.com/office/drawing/2014/main" id="{E6C56489-56B7-1BD0-F0BC-8B5EC976C13B}"/>
              </a:ext>
            </a:extLst>
          </p:cNvPr>
          <p:cNvSpPr>
            <a:spLocks noGrp="1" noChangeArrowheads="1"/>
          </p:cNvSpPr>
          <p:nvPr>
            <p:ph idx="1"/>
          </p:nvPr>
        </p:nvSpPr>
        <p:spPr bwMode="auto">
          <a:xfrm>
            <a:off x="740048" y="1846909"/>
            <a:ext cx="8602360" cy="4431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indent="0" eaLnBrk="0" fontAlgn="base" hangingPunct="0">
              <a:spcBef>
                <a:spcPct val="0"/>
              </a:spcBef>
              <a:spcAft>
                <a:spcPct val="0"/>
              </a:spcAft>
              <a:buNone/>
            </a:pPr>
            <a:r>
              <a:rPr kumimoji="0" lang="nl-NL" altLang="nl-NL" b="1" i="0" u="none" strike="noStrike" cap="none" normalizeH="0" baseline="0" dirty="0">
                <a:ln>
                  <a:noFill/>
                </a:ln>
                <a:solidFill>
                  <a:schemeClr val="tx1"/>
                </a:solidFill>
                <a:effectLst/>
                <a:latin typeface="Arial" panose="020B0604020202020204" pitchFamily="34" charset="0"/>
              </a:rPr>
              <a:t>Verhogen van opbrengst</a:t>
            </a:r>
            <a:endParaRPr kumimoji="0" lang="nl-NL" altLang="nl-NL" b="0" i="0" u="none" strike="noStrike" cap="none" normalizeH="0" baseline="0" dirty="0">
              <a:ln>
                <a:noFill/>
              </a:ln>
              <a:solidFill>
                <a:schemeClr val="tx1"/>
              </a:solidFill>
              <a:effectLst/>
              <a:latin typeface="Arial" panose="020B0604020202020204" pitchFamily="34" charset="0"/>
            </a:endParaRPr>
          </a:p>
          <a:p>
            <a:pPr indent="0" eaLnBrk="0" fontAlgn="base" hangingPunct="0">
              <a:spcBef>
                <a:spcPct val="0"/>
              </a:spcBef>
              <a:spcAft>
                <a:spcPct val="0"/>
              </a:spcAft>
              <a:buNone/>
            </a:pPr>
            <a:r>
              <a:rPr kumimoji="0" lang="nl-NL" altLang="nl-NL" b="0" i="0" u="none" strike="noStrike" cap="none" normalizeH="0" baseline="0" dirty="0">
                <a:ln>
                  <a:noFill/>
                </a:ln>
                <a:solidFill>
                  <a:schemeClr val="tx1"/>
                </a:solidFill>
                <a:effectLst/>
                <a:latin typeface="Arial" panose="020B0604020202020204" pitchFamily="34" charset="0"/>
              </a:rPr>
              <a:t>In gewassen zoals suikerbieten en rijst kunnen gibberellinen de groei en opbrengst verbeteren</a:t>
            </a:r>
          </a:p>
          <a:p>
            <a:pPr indent="0" eaLnBrk="0" fontAlgn="base" hangingPunct="0">
              <a:spcBef>
                <a:spcPct val="0"/>
              </a:spcBef>
              <a:spcAft>
                <a:spcPct val="0"/>
              </a:spcAft>
              <a:buNone/>
            </a:pPr>
            <a:endParaRPr kumimoji="0" lang="nl-NL" altLang="nl-NL" b="0" i="0" u="none" strike="noStrike" cap="none" normalizeH="0" baseline="0" dirty="0">
              <a:ln>
                <a:noFill/>
              </a:ln>
              <a:solidFill>
                <a:schemeClr val="tx1"/>
              </a:solidFill>
              <a:effectLst/>
              <a:latin typeface="Arial" panose="020B0604020202020204" pitchFamily="34" charset="0"/>
            </a:endParaRPr>
          </a:p>
          <a:p>
            <a:pPr indent="0" eaLnBrk="0" fontAlgn="base" hangingPunct="0">
              <a:spcBef>
                <a:spcPct val="0"/>
              </a:spcBef>
              <a:spcAft>
                <a:spcPct val="0"/>
              </a:spcAft>
              <a:buNone/>
            </a:pPr>
            <a:r>
              <a:rPr kumimoji="0" lang="nl-NL" altLang="nl-NL" b="1" i="0" u="none" strike="noStrike" cap="none" normalizeH="0" baseline="0" dirty="0">
                <a:ln>
                  <a:noFill/>
                </a:ln>
                <a:solidFill>
                  <a:schemeClr val="tx1"/>
                </a:solidFill>
                <a:effectLst/>
                <a:latin typeface="Arial" panose="020B0604020202020204" pitchFamily="34" charset="0"/>
              </a:rPr>
              <a:t>Verlengen van houdbaarheid</a:t>
            </a:r>
            <a:endParaRPr kumimoji="0" lang="nl-NL" altLang="nl-NL" b="0" i="0" u="none" strike="noStrike" cap="none" normalizeH="0" baseline="0" dirty="0">
              <a:ln>
                <a:noFill/>
              </a:ln>
              <a:solidFill>
                <a:schemeClr val="tx1"/>
              </a:solidFill>
              <a:effectLst/>
              <a:latin typeface="Arial" panose="020B0604020202020204" pitchFamily="34" charset="0"/>
            </a:endParaRPr>
          </a:p>
          <a:p>
            <a:pPr indent="0" eaLnBrk="0" fontAlgn="base" hangingPunct="0">
              <a:spcBef>
                <a:spcPct val="0"/>
              </a:spcBef>
              <a:spcAft>
                <a:spcPct val="0"/>
              </a:spcAft>
              <a:buNone/>
            </a:pPr>
            <a:r>
              <a:rPr kumimoji="0" lang="nl-NL" altLang="nl-NL" b="0" i="0" u="none" strike="noStrike" cap="none" normalizeH="0" baseline="0" dirty="0">
                <a:ln>
                  <a:noFill/>
                </a:ln>
                <a:solidFill>
                  <a:schemeClr val="tx1"/>
                </a:solidFill>
                <a:effectLst/>
                <a:latin typeface="Arial" panose="020B0604020202020204" pitchFamily="34" charset="0"/>
              </a:rPr>
              <a:t>Bij bepaalde gewassen kunnen gibberellinen de houdbaarheid van bloemen en vruchten verbeteren.</a:t>
            </a:r>
          </a:p>
          <a:p>
            <a:pPr indent="0" eaLnBrk="0" fontAlgn="base" hangingPunct="0">
              <a:spcBef>
                <a:spcPct val="0"/>
              </a:spcBef>
              <a:spcAft>
                <a:spcPct val="0"/>
              </a:spcAft>
              <a:buNone/>
            </a:pPr>
            <a:endParaRPr kumimoji="0" lang="nl-NL" altLang="nl-NL" b="0" i="0" u="none" strike="noStrike" cap="none" normalizeH="0" baseline="0" dirty="0">
              <a:ln>
                <a:noFill/>
              </a:ln>
              <a:solidFill>
                <a:schemeClr val="tx1"/>
              </a:solidFill>
              <a:effectLst/>
              <a:latin typeface="Arial" panose="020B0604020202020204" pitchFamily="34" charset="0"/>
            </a:endParaRPr>
          </a:p>
          <a:p>
            <a:pPr indent="0" eaLnBrk="0" fontAlgn="base" hangingPunct="0">
              <a:spcBef>
                <a:spcPct val="0"/>
              </a:spcBef>
              <a:spcAft>
                <a:spcPct val="0"/>
              </a:spcAft>
              <a:buNone/>
            </a:pPr>
            <a:r>
              <a:rPr kumimoji="0" lang="nl-NL" altLang="nl-NL" b="1" i="0" u="none" strike="noStrike" cap="none" normalizeH="0" baseline="0" dirty="0">
                <a:ln>
                  <a:noFill/>
                </a:ln>
                <a:solidFill>
                  <a:schemeClr val="tx1"/>
                </a:solidFill>
                <a:effectLst/>
                <a:latin typeface="Arial" panose="020B0604020202020204" pitchFamily="34" charset="0"/>
              </a:rPr>
              <a:t>Vertragen van veroudering</a:t>
            </a:r>
            <a:endParaRPr kumimoji="0" lang="nl-NL" altLang="nl-NL" b="0" i="0" u="none" strike="noStrike" cap="none" normalizeH="0" baseline="0" dirty="0">
              <a:ln>
                <a:noFill/>
              </a:ln>
              <a:solidFill>
                <a:schemeClr val="tx1"/>
              </a:solidFill>
              <a:effectLst/>
              <a:latin typeface="Arial" panose="020B0604020202020204" pitchFamily="34" charset="0"/>
            </a:endParaRPr>
          </a:p>
          <a:p>
            <a:pPr indent="0" eaLnBrk="0" fontAlgn="base" hangingPunct="0">
              <a:spcBef>
                <a:spcPct val="0"/>
              </a:spcBef>
              <a:spcAft>
                <a:spcPct val="0"/>
              </a:spcAft>
              <a:buNone/>
            </a:pPr>
            <a:r>
              <a:rPr kumimoji="0" lang="nl-NL" altLang="nl-NL" b="0" i="0" u="none" strike="noStrike" cap="none" normalizeH="0" baseline="0" dirty="0">
                <a:ln>
                  <a:noFill/>
                </a:ln>
                <a:solidFill>
                  <a:schemeClr val="tx1"/>
                </a:solidFill>
                <a:effectLst/>
                <a:latin typeface="Arial" panose="020B0604020202020204" pitchFamily="34" charset="0"/>
              </a:rPr>
              <a:t>Gibberellinen worden toegepast om het verouderingsproces van bladeren en bloemen te vertragen.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850543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Effect transition="in" filter="fade">
                                      <p:cBhvr>
                                        <p:cTn id="7" dur="1000"/>
                                        <p:tgtEl>
                                          <p:spTgt spid="5">
                                            <p:txEl>
                                              <p:pRg st="3" end="3"/>
                                            </p:txEl>
                                          </p:spTgt>
                                        </p:tgtEl>
                                      </p:cBhvr>
                                    </p:animEffect>
                                    <p:anim calcmode="lin" valueType="num">
                                      <p:cBhvr>
                                        <p:cTn id="8"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3" end="3"/>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xEl>
                                              <p:pRg st="4" end="4"/>
                                            </p:txEl>
                                          </p:spTgt>
                                        </p:tgtEl>
                                        <p:attrNameLst>
                                          <p:attrName>style.visibility</p:attrName>
                                        </p:attrNameLst>
                                      </p:cBhvr>
                                      <p:to>
                                        <p:strVal val="visible"/>
                                      </p:to>
                                    </p:set>
                                    <p:animEffect transition="in" filter="fade">
                                      <p:cBhvr>
                                        <p:cTn id="12" dur="1000"/>
                                        <p:tgtEl>
                                          <p:spTgt spid="5">
                                            <p:txEl>
                                              <p:pRg st="4" end="4"/>
                                            </p:txEl>
                                          </p:spTgt>
                                        </p:tgtEl>
                                      </p:cBhvr>
                                    </p:animEffect>
                                    <p:anim calcmode="lin" valueType="num">
                                      <p:cBhvr>
                                        <p:cTn id="13"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animEffect transition="in" filter="fade">
                                      <p:cBhvr>
                                        <p:cTn id="19" dur="1000"/>
                                        <p:tgtEl>
                                          <p:spTgt spid="5">
                                            <p:txEl>
                                              <p:pRg st="6" end="6"/>
                                            </p:txEl>
                                          </p:spTgt>
                                        </p:tgtEl>
                                      </p:cBhvr>
                                    </p:animEffect>
                                    <p:anim calcmode="lin" valueType="num">
                                      <p:cBhvr>
                                        <p:cTn id="20"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6" end="6"/>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5">
                                            <p:txEl>
                                              <p:pRg st="7" end="7"/>
                                            </p:txEl>
                                          </p:spTgt>
                                        </p:tgtEl>
                                        <p:attrNameLst>
                                          <p:attrName>style.visibility</p:attrName>
                                        </p:attrNameLst>
                                      </p:cBhvr>
                                      <p:to>
                                        <p:strVal val="visible"/>
                                      </p:to>
                                    </p:set>
                                    <p:animEffect transition="in" filter="fade">
                                      <p:cBhvr>
                                        <p:cTn id="24" dur="1000"/>
                                        <p:tgtEl>
                                          <p:spTgt spid="5">
                                            <p:txEl>
                                              <p:pRg st="7" end="7"/>
                                            </p:txEl>
                                          </p:spTgt>
                                        </p:tgtEl>
                                      </p:cBhvr>
                                    </p:animEffect>
                                    <p:anim calcmode="lin" valueType="num">
                                      <p:cBhvr>
                                        <p:cTn id="25"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26" dur="1000" fill="hold"/>
                                        <p:tgtEl>
                                          <p:spTgt spid="5">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886120" y="900114"/>
            <a:ext cx="9153230" cy="996950"/>
          </a:xfrm>
        </p:spPr>
        <p:txBody>
          <a:bodyPr>
            <a:normAutofit/>
          </a:bodyPr>
          <a:lstStyle/>
          <a:p>
            <a:pPr eaLnBrk="1" hangingPunct="1"/>
            <a:r>
              <a:rPr lang="nl-NL" altLang="nl-NL" b="1" dirty="0"/>
              <a:t>Gibberellinen </a:t>
            </a:r>
            <a:r>
              <a:rPr lang="nl-NL" altLang="nl-NL" b="1" dirty="0" err="1"/>
              <a:t>blokeren</a:t>
            </a:r>
            <a:r>
              <a:rPr lang="nl-NL" altLang="nl-NL" b="1" dirty="0"/>
              <a:t>.</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789404" y="1834421"/>
            <a:ext cx="7918024" cy="4738260"/>
          </a:xfrm>
        </p:spPr>
        <p:txBody>
          <a:bodyPr>
            <a:normAutofit lnSpcReduction="10000"/>
          </a:bodyPr>
          <a:lstStyle/>
          <a:p>
            <a:pPr indent="0">
              <a:buNone/>
              <a:defRPr/>
            </a:pPr>
            <a:r>
              <a:rPr lang="nl-NL" dirty="0"/>
              <a:t>Om het lang en dun uitgroeien van bloemstengels te voorkomen worden in de tuinbouw anti-</a:t>
            </a:r>
            <a:r>
              <a:rPr lang="nl-NL" dirty="0" err="1"/>
              <a:t>gibberellinen</a:t>
            </a:r>
            <a:r>
              <a:rPr lang="nl-NL" dirty="0"/>
              <a:t> ingezet</a:t>
            </a:r>
          </a:p>
          <a:p>
            <a:pPr indent="0">
              <a:buNone/>
              <a:defRPr/>
            </a:pPr>
            <a:endParaRPr lang="nl-NL" dirty="0"/>
          </a:p>
          <a:p>
            <a:pPr indent="0">
              <a:buNone/>
              <a:defRPr/>
            </a:pPr>
            <a:r>
              <a:rPr lang="nl-NL" dirty="0"/>
              <a:t>Dit zijn groeiremmers als </a:t>
            </a:r>
            <a:r>
              <a:rPr lang="nl-NL" dirty="0" err="1"/>
              <a:t>Alar</a:t>
            </a:r>
            <a:r>
              <a:rPr lang="nl-NL" dirty="0"/>
              <a:t>, </a:t>
            </a:r>
            <a:r>
              <a:rPr lang="nl-NL" dirty="0" err="1"/>
              <a:t>Bonzi</a:t>
            </a:r>
            <a:r>
              <a:rPr lang="nl-NL" dirty="0"/>
              <a:t> en CCC die pot en perkplanten gedrongen houden.</a:t>
            </a:r>
          </a:p>
          <a:p>
            <a:pPr indent="0">
              <a:buNone/>
              <a:defRPr/>
            </a:pPr>
            <a:endParaRPr lang="nl-NL" dirty="0"/>
          </a:p>
          <a:p>
            <a:pPr indent="0">
              <a:buNone/>
              <a:defRPr/>
            </a:pPr>
            <a:r>
              <a:rPr lang="nl-NL" dirty="0"/>
              <a:t>Deze anti-</a:t>
            </a:r>
            <a:r>
              <a:rPr lang="nl-NL" dirty="0" err="1"/>
              <a:t>gibberellinen</a:t>
            </a:r>
            <a:r>
              <a:rPr lang="nl-NL" dirty="0"/>
              <a:t> blokkeren de aanmaak van </a:t>
            </a:r>
            <a:r>
              <a:rPr lang="nl-NL" dirty="0" err="1"/>
              <a:t>gibberellinen</a:t>
            </a:r>
            <a:r>
              <a:rPr lang="nl-NL" dirty="0"/>
              <a:t> in de plant en gaan daardoor de strekking tegen.</a:t>
            </a:r>
          </a:p>
          <a:p>
            <a:pPr indent="0">
              <a:buNone/>
              <a:defRPr/>
            </a:pPr>
            <a:endParaRPr lang="nl-NL" dirty="0"/>
          </a:p>
          <a:p>
            <a:pPr indent="0">
              <a:buNone/>
              <a:defRPr/>
            </a:pPr>
            <a:r>
              <a:rPr lang="nl-NL" dirty="0" err="1"/>
              <a:t>Gibberellinen</a:t>
            </a:r>
            <a:r>
              <a:rPr lang="nl-NL" dirty="0"/>
              <a:t> hebben ook andere functies, zoals het doorbreken van kiemrust bij zaden.</a:t>
            </a:r>
          </a:p>
          <a:p>
            <a:pPr indent="0">
              <a:buNone/>
              <a:defRPr/>
            </a:pPr>
            <a:endParaRPr lang="nl-NL" dirty="0"/>
          </a:p>
        </p:txBody>
      </p:sp>
      <p:pic>
        <p:nvPicPr>
          <p:cNvPr id="2" name="Afbeelding 1">
            <a:extLst>
              <a:ext uri="{FF2B5EF4-FFF2-40B4-BE49-F238E27FC236}">
                <a16:creationId xmlns:a16="http://schemas.microsoft.com/office/drawing/2014/main" id="{87CD9D54-DB47-B85C-02F2-77D75684ED8C}"/>
              </a:ext>
            </a:extLst>
          </p:cNvPr>
          <p:cNvPicPr>
            <a:picLocks noChangeAspect="1"/>
          </p:cNvPicPr>
          <p:nvPr/>
        </p:nvPicPr>
        <p:blipFill>
          <a:blip r:embed="rId3"/>
          <a:stretch>
            <a:fillRect/>
          </a:stretch>
        </p:blipFill>
        <p:spPr>
          <a:xfrm>
            <a:off x="8838905" y="4281121"/>
            <a:ext cx="2466975" cy="1847850"/>
          </a:xfrm>
          <a:prstGeom prst="rect">
            <a:avLst/>
          </a:prstGeom>
        </p:spPr>
      </p:pic>
    </p:spTree>
    <p:extLst>
      <p:ext uri="{BB962C8B-B14F-4D97-AF65-F5344CB8AC3E}">
        <p14:creationId xmlns:p14="http://schemas.microsoft.com/office/powerpoint/2010/main" val="191396021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Effect transition="in" filter="fade">
                                      <p:cBhvr>
                                        <p:cTn id="7" dur="1000"/>
                                        <p:tgtEl>
                                          <p:spTgt spid="7171">
                                            <p:txEl>
                                              <p:pRg st="2" end="2"/>
                                            </p:txEl>
                                          </p:spTgt>
                                        </p:tgtEl>
                                      </p:cBhvr>
                                    </p:animEffect>
                                    <p:anim calcmode="lin" valueType="num">
                                      <p:cBhvr>
                                        <p:cTn id="8" dur="1000" fill="hold"/>
                                        <p:tgtEl>
                                          <p:spTgt spid="7171">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171">
                                            <p:txEl>
                                              <p:pRg st="4" end="4"/>
                                            </p:txEl>
                                          </p:spTgt>
                                        </p:tgtEl>
                                        <p:attrNameLst>
                                          <p:attrName>style.visibility</p:attrName>
                                        </p:attrNameLst>
                                      </p:cBhvr>
                                      <p:to>
                                        <p:strVal val="visible"/>
                                      </p:to>
                                    </p:set>
                                    <p:animEffect transition="in" filter="fade">
                                      <p:cBhvr>
                                        <p:cTn id="14" dur="1000"/>
                                        <p:tgtEl>
                                          <p:spTgt spid="7171">
                                            <p:txEl>
                                              <p:pRg st="4" end="4"/>
                                            </p:txEl>
                                          </p:spTgt>
                                        </p:tgtEl>
                                      </p:cBhvr>
                                    </p:animEffect>
                                    <p:anim calcmode="lin" valueType="num">
                                      <p:cBhvr>
                                        <p:cTn id="15" dur="1000" fill="hold"/>
                                        <p:tgtEl>
                                          <p:spTgt spid="7171">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717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171">
                                            <p:txEl>
                                              <p:pRg st="6" end="6"/>
                                            </p:txEl>
                                          </p:spTgt>
                                        </p:tgtEl>
                                        <p:attrNameLst>
                                          <p:attrName>style.visibility</p:attrName>
                                        </p:attrNameLst>
                                      </p:cBhvr>
                                      <p:to>
                                        <p:strVal val="visible"/>
                                      </p:to>
                                    </p:set>
                                    <p:animEffect transition="in" filter="fade">
                                      <p:cBhvr>
                                        <p:cTn id="21" dur="1000"/>
                                        <p:tgtEl>
                                          <p:spTgt spid="7171">
                                            <p:txEl>
                                              <p:pRg st="6" end="6"/>
                                            </p:txEl>
                                          </p:spTgt>
                                        </p:tgtEl>
                                      </p:cBhvr>
                                    </p:animEffect>
                                    <p:anim calcmode="lin" valueType="num">
                                      <p:cBhvr>
                                        <p:cTn id="22" dur="1000" fill="hold"/>
                                        <p:tgtEl>
                                          <p:spTgt spid="7171">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7171">
                                            <p:txEl>
                                              <p:pRg st="6" end="6"/>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1000"/>
                                        <p:tgtEl>
                                          <p:spTgt spid="2"/>
                                        </p:tgtEl>
                                      </p:cBhvr>
                                    </p:animEffect>
                                    <p:anim calcmode="lin" valueType="num">
                                      <p:cBhvr>
                                        <p:cTn id="27" dur="1000" fill="hold"/>
                                        <p:tgtEl>
                                          <p:spTgt spid="2"/>
                                        </p:tgtEl>
                                        <p:attrNameLst>
                                          <p:attrName>ppt_x</p:attrName>
                                        </p:attrNameLst>
                                      </p:cBhvr>
                                      <p:tavLst>
                                        <p:tav tm="0">
                                          <p:val>
                                            <p:strVal val="#ppt_x"/>
                                          </p:val>
                                        </p:tav>
                                        <p:tav tm="100000">
                                          <p:val>
                                            <p:strVal val="#ppt_x"/>
                                          </p:val>
                                        </p:tav>
                                      </p:tavLst>
                                    </p:anim>
                                    <p:anim calcmode="lin" valueType="num">
                                      <p:cBhvr>
                                        <p:cTn id="28"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3C2AB4-1576-E141-D745-19297CDAF886}"/>
            </a:ext>
          </a:extLst>
        </p:cNvPr>
        <p:cNvGrpSpPr/>
        <p:nvPr/>
      </p:nvGrpSpPr>
      <p:grpSpPr>
        <a:xfrm>
          <a:off x="0" y="0"/>
          <a:ext cx="0" cy="0"/>
          <a:chOff x="0" y="0"/>
          <a:chExt cx="0" cy="0"/>
        </a:xfrm>
      </p:grpSpPr>
      <p:sp>
        <p:nvSpPr>
          <p:cNvPr id="5122" name="Titel 1">
            <a:extLst>
              <a:ext uri="{FF2B5EF4-FFF2-40B4-BE49-F238E27FC236}">
                <a16:creationId xmlns:a16="http://schemas.microsoft.com/office/drawing/2014/main" id="{8FF754AD-5F7F-4A9E-686A-A6D0C5ACB95E}"/>
              </a:ext>
            </a:extLst>
          </p:cNvPr>
          <p:cNvSpPr>
            <a:spLocks noGrp="1" noChangeArrowheads="1"/>
          </p:cNvSpPr>
          <p:nvPr>
            <p:ph type="title"/>
          </p:nvPr>
        </p:nvSpPr>
        <p:spPr>
          <a:xfrm>
            <a:off x="886120" y="900114"/>
            <a:ext cx="10164318" cy="996950"/>
          </a:xfrm>
        </p:spPr>
        <p:txBody>
          <a:bodyPr>
            <a:normAutofit fontScale="90000"/>
          </a:bodyPr>
          <a:lstStyle/>
          <a:p>
            <a:pPr eaLnBrk="1" hangingPunct="1"/>
            <a:r>
              <a:rPr lang="nl-NL" altLang="nl-NL" b="1" dirty="0"/>
              <a:t>Gibberellinen blokkeren</a:t>
            </a:r>
            <a:r>
              <a:rPr lang="nl-NL" altLang="nl-NL" dirty="0"/>
              <a:t> en negatieve </a:t>
            </a:r>
            <a:r>
              <a:rPr lang="nl-NL" altLang="nl-NL" dirty="0" err="1"/>
              <a:t>dif</a:t>
            </a:r>
            <a:endParaRPr lang="nl-NL" altLang="nl-NL" b="1" dirty="0"/>
          </a:p>
        </p:txBody>
      </p:sp>
      <p:sp>
        <p:nvSpPr>
          <p:cNvPr id="7171" name="Tijdelijke aanduiding voor inhoud 2">
            <a:extLst>
              <a:ext uri="{FF2B5EF4-FFF2-40B4-BE49-F238E27FC236}">
                <a16:creationId xmlns:a16="http://schemas.microsoft.com/office/drawing/2014/main" id="{DB8B6340-9778-227E-C2FE-0E3455795719}"/>
              </a:ext>
            </a:extLst>
          </p:cNvPr>
          <p:cNvSpPr>
            <a:spLocks noGrp="1" noChangeArrowheads="1"/>
          </p:cNvSpPr>
          <p:nvPr>
            <p:ph idx="1"/>
          </p:nvPr>
        </p:nvSpPr>
        <p:spPr>
          <a:xfrm>
            <a:off x="886120" y="1781667"/>
            <a:ext cx="7918024" cy="4738260"/>
          </a:xfrm>
        </p:spPr>
        <p:txBody>
          <a:bodyPr>
            <a:normAutofit fontScale="92500" lnSpcReduction="10000"/>
          </a:bodyPr>
          <a:lstStyle/>
          <a:p>
            <a:pPr indent="0">
              <a:buNone/>
              <a:defRPr/>
            </a:pPr>
            <a:r>
              <a:rPr lang="nl-NL" dirty="0"/>
              <a:t>Met het kasklimaat kan je de aanmaak van gibberellinen beïnvloeden.</a:t>
            </a:r>
          </a:p>
          <a:p>
            <a:pPr indent="0">
              <a:buNone/>
              <a:defRPr/>
            </a:pPr>
            <a:endParaRPr lang="nl-NL" dirty="0"/>
          </a:p>
          <a:p>
            <a:pPr indent="0">
              <a:buNone/>
              <a:defRPr/>
            </a:pPr>
            <a:r>
              <a:rPr lang="nl-NL" dirty="0"/>
              <a:t>Een voorbeeld hiervan is DIF (het verschil tussen dag en nacht temperatuur). Bij een –DIF (dus ‘s nachts warmer dan overdag) krijg je kortere planten.</a:t>
            </a:r>
            <a:br>
              <a:rPr lang="nl-NL" dirty="0"/>
            </a:br>
            <a:r>
              <a:rPr lang="nl-NL" dirty="0"/>
              <a:t>Het blijkt dat de aanmaak van </a:t>
            </a:r>
            <a:r>
              <a:rPr lang="nl-NL" dirty="0" err="1"/>
              <a:t>gibberlinnen</a:t>
            </a:r>
            <a:r>
              <a:rPr lang="nl-NL" dirty="0"/>
              <a:t> reageert op de temperatuur.</a:t>
            </a:r>
          </a:p>
          <a:p>
            <a:pPr indent="0">
              <a:buNone/>
              <a:defRPr/>
            </a:pPr>
            <a:endParaRPr lang="nl-NL" dirty="0"/>
          </a:p>
          <a:p>
            <a:pPr indent="0">
              <a:buNone/>
              <a:defRPr/>
            </a:pPr>
            <a:r>
              <a:rPr lang="nl-NL" dirty="0"/>
              <a:t>Planten maken bij een dagtemperatuur van 20 C en een nachttemperatuur van 16 C veel meer </a:t>
            </a:r>
            <a:r>
              <a:rPr lang="nl-NL" dirty="0" err="1"/>
              <a:t>gibberlinnen</a:t>
            </a:r>
            <a:r>
              <a:rPr lang="nl-NL" dirty="0"/>
              <a:t> (geeft </a:t>
            </a:r>
            <a:r>
              <a:rPr lang="nl-NL" dirty="0" err="1"/>
              <a:t>celstrekking</a:t>
            </a:r>
            <a:r>
              <a:rPr lang="nl-NL" dirty="0"/>
              <a:t>  en groei) dan wanneer je 16 C overdag en 20 C ‘s nachts stookt (-DIF).</a:t>
            </a:r>
          </a:p>
          <a:p>
            <a:pPr indent="0">
              <a:buNone/>
              <a:defRPr/>
            </a:pPr>
            <a:endParaRPr lang="nl-NL" dirty="0"/>
          </a:p>
          <a:p>
            <a:pPr indent="0">
              <a:buNone/>
              <a:defRPr/>
            </a:pPr>
            <a:r>
              <a:rPr lang="nl-NL" dirty="0"/>
              <a:t> </a:t>
            </a:r>
          </a:p>
        </p:txBody>
      </p:sp>
      <p:pic>
        <p:nvPicPr>
          <p:cNvPr id="2" name="Afbeelding 1">
            <a:extLst>
              <a:ext uri="{FF2B5EF4-FFF2-40B4-BE49-F238E27FC236}">
                <a16:creationId xmlns:a16="http://schemas.microsoft.com/office/drawing/2014/main" id="{65C39916-5E25-AB3B-D6D5-7AAEDA9420DE}"/>
              </a:ext>
            </a:extLst>
          </p:cNvPr>
          <p:cNvPicPr>
            <a:picLocks noChangeAspect="1"/>
          </p:cNvPicPr>
          <p:nvPr/>
        </p:nvPicPr>
        <p:blipFill>
          <a:blip r:embed="rId3"/>
          <a:stretch>
            <a:fillRect/>
          </a:stretch>
        </p:blipFill>
        <p:spPr>
          <a:xfrm>
            <a:off x="9215370" y="4960937"/>
            <a:ext cx="2900429" cy="1743343"/>
          </a:xfrm>
          <a:prstGeom prst="rect">
            <a:avLst/>
          </a:prstGeom>
        </p:spPr>
      </p:pic>
    </p:spTree>
    <p:extLst>
      <p:ext uri="{BB962C8B-B14F-4D97-AF65-F5344CB8AC3E}">
        <p14:creationId xmlns:p14="http://schemas.microsoft.com/office/powerpoint/2010/main" val="209161619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Effect transition="in" filter="fade">
                                      <p:cBhvr>
                                        <p:cTn id="7" dur="1000"/>
                                        <p:tgtEl>
                                          <p:spTgt spid="7171">
                                            <p:txEl>
                                              <p:pRg st="2" end="2"/>
                                            </p:txEl>
                                          </p:spTgt>
                                        </p:tgtEl>
                                      </p:cBhvr>
                                    </p:animEffect>
                                    <p:anim calcmode="lin" valueType="num">
                                      <p:cBhvr>
                                        <p:cTn id="8" dur="1000" fill="hold"/>
                                        <p:tgtEl>
                                          <p:spTgt spid="7171">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171">
                                            <p:txEl>
                                              <p:pRg st="4" end="4"/>
                                            </p:txEl>
                                          </p:spTgt>
                                        </p:tgtEl>
                                        <p:attrNameLst>
                                          <p:attrName>style.visibility</p:attrName>
                                        </p:attrNameLst>
                                      </p:cBhvr>
                                      <p:to>
                                        <p:strVal val="visible"/>
                                      </p:to>
                                    </p:set>
                                    <p:animEffect transition="in" filter="fade">
                                      <p:cBhvr>
                                        <p:cTn id="14" dur="1000"/>
                                        <p:tgtEl>
                                          <p:spTgt spid="7171">
                                            <p:txEl>
                                              <p:pRg st="4" end="4"/>
                                            </p:txEl>
                                          </p:spTgt>
                                        </p:tgtEl>
                                      </p:cBhvr>
                                    </p:animEffect>
                                    <p:anim calcmode="lin" valueType="num">
                                      <p:cBhvr>
                                        <p:cTn id="15" dur="1000" fill="hold"/>
                                        <p:tgtEl>
                                          <p:spTgt spid="7171">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7171">
                                            <p:txEl>
                                              <p:pRg st="4" end="4"/>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el 1">
            <a:extLst>
              <a:ext uri="{FF2B5EF4-FFF2-40B4-BE49-F238E27FC236}">
                <a16:creationId xmlns:a16="http://schemas.microsoft.com/office/drawing/2014/main" id="{5BF33C1D-068A-4FDD-AE17-E6B3983E6155}"/>
              </a:ext>
            </a:extLst>
          </p:cNvPr>
          <p:cNvSpPr>
            <a:spLocks noGrp="1" noChangeArrowheads="1"/>
          </p:cNvSpPr>
          <p:nvPr>
            <p:ph type="title"/>
          </p:nvPr>
        </p:nvSpPr>
        <p:spPr/>
        <p:txBody>
          <a:bodyPr/>
          <a:lstStyle/>
          <a:p>
            <a:pPr eaLnBrk="1" hangingPunct="1"/>
            <a:r>
              <a:rPr lang="nl-NL" altLang="nl-NL" b="1"/>
              <a:t>Aftrap</a:t>
            </a:r>
          </a:p>
        </p:txBody>
      </p:sp>
      <p:pic>
        <p:nvPicPr>
          <p:cNvPr id="4099" name="Afbeelding 6">
            <a:extLst>
              <a:ext uri="{FF2B5EF4-FFF2-40B4-BE49-F238E27FC236}">
                <a16:creationId xmlns:a16="http://schemas.microsoft.com/office/drawing/2014/main" id="{75FAD6AD-3C9B-492F-9EB2-0AAC95823A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51764" y="330201"/>
            <a:ext cx="2555875"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Afbeelding 3">
            <a:extLst>
              <a:ext uri="{FF2B5EF4-FFF2-40B4-BE49-F238E27FC236}">
                <a16:creationId xmlns:a16="http://schemas.microsoft.com/office/drawing/2014/main" id="{08AD22CF-237A-4C8F-AAD3-DEDB174706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404938"/>
            <a:ext cx="9144000" cy="513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40F7BB-C1D8-7266-F872-0F1683FFA6A4}"/>
            </a:ext>
          </a:extLst>
        </p:cNvPr>
        <p:cNvGrpSpPr/>
        <p:nvPr/>
      </p:nvGrpSpPr>
      <p:grpSpPr>
        <a:xfrm>
          <a:off x="0" y="0"/>
          <a:ext cx="0" cy="0"/>
          <a:chOff x="0" y="0"/>
          <a:chExt cx="0" cy="0"/>
        </a:xfrm>
      </p:grpSpPr>
      <p:sp>
        <p:nvSpPr>
          <p:cNvPr id="5122" name="Titel 1">
            <a:extLst>
              <a:ext uri="{FF2B5EF4-FFF2-40B4-BE49-F238E27FC236}">
                <a16:creationId xmlns:a16="http://schemas.microsoft.com/office/drawing/2014/main" id="{E9F498E8-32F3-1582-21FF-A0F038263377}"/>
              </a:ext>
            </a:extLst>
          </p:cNvPr>
          <p:cNvSpPr>
            <a:spLocks noGrp="1" noChangeArrowheads="1"/>
          </p:cNvSpPr>
          <p:nvPr>
            <p:ph type="title"/>
          </p:nvPr>
        </p:nvSpPr>
        <p:spPr>
          <a:xfrm>
            <a:off x="746475" y="446644"/>
            <a:ext cx="9153230" cy="996950"/>
          </a:xfrm>
        </p:spPr>
        <p:txBody>
          <a:bodyPr>
            <a:normAutofit/>
          </a:bodyPr>
          <a:lstStyle/>
          <a:p>
            <a:pPr eaLnBrk="1" hangingPunct="1"/>
            <a:r>
              <a:rPr lang="nl-NL" altLang="nl-NL" b="1" dirty="0"/>
              <a:t>Gibberellinen</a:t>
            </a:r>
            <a:r>
              <a:rPr lang="nl-NL" altLang="nl-NL" dirty="0"/>
              <a:t> blokkeren en DROP</a:t>
            </a:r>
            <a:endParaRPr lang="nl-NL" altLang="nl-NL" b="1" dirty="0"/>
          </a:p>
        </p:txBody>
      </p:sp>
      <p:sp>
        <p:nvSpPr>
          <p:cNvPr id="7171" name="Tijdelijke aanduiding voor inhoud 2">
            <a:extLst>
              <a:ext uri="{FF2B5EF4-FFF2-40B4-BE49-F238E27FC236}">
                <a16:creationId xmlns:a16="http://schemas.microsoft.com/office/drawing/2014/main" id="{8564AFDB-6161-EAAD-BA32-704B2AC8180A}"/>
              </a:ext>
            </a:extLst>
          </p:cNvPr>
          <p:cNvSpPr>
            <a:spLocks noGrp="1" noChangeArrowheads="1"/>
          </p:cNvSpPr>
          <p:nvPr>
            <p:ph idx="1"/>
          </p:nvPr>
        </p:nvSpPr>
        <p:spPr>
          <a:xfrm>
            <a:off x="746475" y="1259153"/>
            <a:ext cx="8547129" cy="4738260"/>
          </a:xfrm>
        </p:spPr>
        <p:txBody>
          <a:bodyPr>
            <a:normAutofit lnSpcReduction="10000"/>
          </a:bodyPr>
          <a:lstStyle/>
          <a:p>
            <a:pPr indent="0">
              <a:buNone/>
              <a:defRPr/>
            </a:pPr>
            <a:r>
              <a:rPr lang="nl-NL" dirty="0"/>
              <a:t>Vaak vindt de strekking juist aan het begin van de dag plaats. De plant is dan erg gevoelig voor de temperatuur. </a:t>
            </a:r>
          </a:p>
          <a:p>
            <a:pPr indent="0">
              <a:buNone/>
              <a:defRPr/>
            </a:pPr>
            <a:endParaRPr lang="nl-NL" dirty="0"/>
          </a:p>
          <a:p>
            <a:pPr indent="0">
              <a:buNone/>
              <a:defRPr/>
            </a:pPr>
            <a:r>
              <a:rPr lang="nl-NL" dirty="0"/>
              <a:t>Door bij het aanbreken van de dag de temperatuur een aantal uren te verlagen, kan de lengtegroei geremd worden. </a:t>
            </a:r>
          </a:p>
          <a:p>
            <a:pPr indent="0">
              <a:buNone/>
              <a:defRPr/>
            </a:pPr>
            <a:endParaRPr lang="nl-NL" dirty="0"/>
          </a:p>
          <a:p>
            <a:pPr indent="0">
              <a:buNone/>
              <a:defRPr/>
            </a:pPr>
            <a:r>
              <a:rPr lang="nl-NL" dirty="0"/>
              <a:t>Dit heet DROP.</a:t>
            </a:r>
          </a:p>
          <a:p>
            <a:pPr indent="0">
              <a:buNone/>
              <a:defRPr/>
            </a:pPr>
            <a:endParaRPr lang="nl-NL" dirty="0"/>
          </a:p>
          <a:p>
            <a:pPr indent="0">
              <a:buNone/>
              <a:defRPr/>
            </a:pPr>
            <a:r>
              <a:rPr lang="nl-NL" dirty="0"/>
              <a:t>Met een combinatie van DIF en DROP valt veel te</a:t>
            </a:r>
            <a:br>
              <a:rPr lang="nl-NL" dirty="0"/>
            </a:br>
            <a:r>
              <a:rPr lang="nl-NL" dirty="0"/>
              <a:t>sturen. Maar dan moet je de volledige controle</a:t>
            </a:r>
            <a:br>
              <a:rPr lang="nl-NL" dirty="0"/>
            </a:br>
            <a:r>
              <a:rPr lang="nl-NL" dirty="0"/>
              <a:t>hebben over het temperatuurregime, </a:t>
            </a:r>
            <a:br>
              <a:rPr lang="nl-NL" dirty="0"/>
            </a:br>
            <a:r>
              <a:rPr lang="nl-NL" dirty="0"/>
              <a:t>wat in de huidige kassen een groot deel</a:t>
            </a:r>
            <a:br>
              <a:rPr lang="nl-NL" dirty="0"/>
            </a:br>
            <a:r>
              <a:rPr lang="nl-NL" dirty="0"/>
              <a:t>van het seizoen niet het geval is.</a:t>
            </a:r>
          </a:p>
        </p:txBody>
      </p:sp>
      <p:pic>
        <p:nvPicPr>
          <p:cNvPr id="2" name="Afbeelding 1">
            <a:extLst>
              <a:ext uri="{FF2B5EF4-FFF2-40B4-BE49-F238E27FC236}">
                <a16:creationId xmlns:a16="http://schemas.microsoft.com/office/drawing/2014/main" id="{6CD809B8-EA70-258C-500B-547AA78A32E7}"/>
              </a:ext>
            </a:extLst>
          </p:cNvPr>
          <p:cNvPicPr>
            <a:picLocks noChangeAspect="1"/>
          </p:cNvPicPr>
          <p:nvPr/>
        </p:nvPicPr>
        <p:blipFill>
          <a:blip r:embed="rId3"/>
          <a:stretch>
            <a:fillRect/>
          </a:stretch>
        </p:blipFill>
        <p:spPr>
          <a:xfrm>
            <a:off x="7607411" y="4108466"/>
            <a:ext cx="4584589" cy="2749534"/>
          </a:xfrm>
          <a:prstGeom prst="rect">
            <a:avLst/>
          </a:prstGeom>
        </p:spPr>
      </p:pic>
    </p:spTree>
    <p:extLst>
      <p:ext uri="{BB962C8B-B14F-4D97-AF65-F5344CB8AC3E}">
        <p14:creationId xmlns:p14="http://schemas.microsoft.com/office/powerpoint/2010/main" val="33242785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Effect transition="in" filter="fade">
                                      <p:cBhvr>
                                        <p:cTn id="7" dur="1000"/>
                                        <p:tgtEl>
                                          <p:spTgt spid="7171">
                                            <p:txEl>
                                              <p:pRg st="2" end="2"/>
                                            </p:txEl>
                                          </p:spTgt>
                                        </p:tgtEl>
                                      </p:cBhvr>
                                    </p:animEffect>
                                    <p:anim calcmode="lin" valueType="num">
                                      <p:cBhvr>
                                        <p:cTn id="8" dur="1000" fill="hold"/>
                                        <p:tgtEl>
                                          <p:spTgt spid="7171">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7171">
                                            <p:txEl>
                                              <p:pRg st="4" end="4"/>
                                            </p:txEl>
                                          </p:spTgt>
                                        </p:tgtEl>
                                        <p:attrNameLst>
                                          <p:attrName>style.visibility</p:attrName>
                                        </p:attrNameLst>
                                      </p:cBhvr>
                                      <p:to>
                                        <p:strVal val="visible"/>
                                      </p:to>
                                    </p:set>
                                    <p:animEffect transition="in" filter="fade">
                                      <p:cBhvr>
                                        <p:cTn id="19" dur="1000"/>
                                        <p:tgtEl>
                                          <p:spTgt spid="7171">
                                            <p:txEl>
                                              <p:pRg st="4" end="4"/>
                                            </p:txEl>
                                          </p:spTgt>
                                        </p:tgtEl>
                                      </p:cBhvr>
                                    </p:animEffect>
                                    <p:anim calcmode="lin" valueType="num">
                                      <p:cBhvr>
                                        <p:cTn id="20" dur="1000" fill="hold"/>
                                        <p:tgtEl>
                                          <p:spTgt spid="7171">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717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7171">
                                            <p:txEl>
                                              <p:pRg st="6" end="6"/>
                                            </p:txEl>
                                          </p:spTgt>
                                        </p:tgtEl>
                                        <p:attrNameLst>
                                          <p:attrName>style.visibility</p:attrName>
                                        </p:attrNameLst>
                                      </p:cBhvr>
                                      <p:to>
                                        <p:strVal val="visible"/>
                                      </p:to>
                                    </p:set>
                                    <p:animEffect transition="in" filter="fade">
                                      <p:cBhvr>
                                        <p:cTn id="26" dur="1000"/>
                                        <p:tgtEl>
                                          <p:spTgt spid="7171">
                                            <p:txEl>
                                              <p:pRg st="6" end="6"/>
                                            </p:txEl>
                                          </p:spTgt>
                                        </p:tgtEl>
                                      </p:cBhvr>
                                    </p:animEffect>
                                    <p:anim calcmode="lin" valueType="num">
                                      <p:cBhvr>
                                        <p:cTn id="27" dur="1000" fill="hold"/>
                                        <p:tgtEl>
                                          <p:spTgt spid="7171">
                                            <p:txEl>
                                              <p:pRg st="6" end="6"/>
                                            </p:txEl>
                                          </p:spTgt>
                                        </p:tgtEl>
                                        <p:attrNameLst>
                                          <p:attrName>ppt_x</p:attrName>
                                        </p:attrNameLst>
                                      </p:cBhvr>
                                      <p:tavLst>
                                        <p:tav tm="0">
                                          <p:val>
                                            <p:strVal val="#ppt_x"/>
                                          </p:val>
                                        </p:tav>
                                        <p:tav tm="100000">
                                          <p:val>
                                            <p:strVal val="#ppt_x"/>
                                          </p:val>
                                        </p:tav>
                                      </p:tavLst>
                                    </p:anim>
                                    <p:anim calcmode="lin" valueType="num">
                                      <p:cBhvr>
                                        <p:cTn id="28" dur="1000" fill="hold"/>
                                        <p:tgtEl>
                                          <p:spTgt spid="717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el 1">
            <a:extLst>
              <a:ext uri="{FF2B5EF4-FFF2-40B4-BE49-F238E27FC236}">
                <a16:creationId xmlns:a16="http://schemas.microsoft.com/office/drawing/2014/main" id="{0DACE8BC-4F05-4CC1-8355-E8912754754C}"/>
              </a:ext>
            </a:extLst>
          </p:cNvPr>
          <p:cNvSpPr>
            <a:spLocks noGrp="1" noChangeArrowheads="1"/>
          </p:cNvSpPr>
          <p:nvPr>
            <p:ph type="title"/>
          </p:nvPr>
        </p:nvSpPr>
        <p:spPr>
          <a:xfrm>
            <a:off x="1159497" y="606426"/>
            <a:ext cx="8963991" cy="1325563"/>
          </a:xfrm>
        </p:spPr>
        <p:txBody>
          <a:bodyPr/>
          <a:lstStyle/>
          <a:p>
            <a:pPr eaLnBrk="1" hangingPunct="1"/>
            <a:r>
              <a:rPr lang="nl-NL" altLang="nl-NL" dirty="0" err="1"/>
              <a:t>Auxinen</a:t>
            </a:r>
            <a:endParaRPr lang="nl-NL" altLang="nl-NL" b="1" dirty="0"/>
          </a:p>
        </p:txBody>
      </p:sp>
      <p:sp>
        <p:nvSpPr>
          <p:cNvPr id="25603" name="Tijdelijke aanduiding voor inhoud 2">
            <a:extLst>
              <a:ext uri="{FF2B5EF4-FFF2-40B4-BE49-F238E27FC236}">
                <a16:creationId xmlns:a16="http://schemas.microsoft.com/office/drawing/2014/main" id="{F7C089A0-DF16-428C-9804-69767B13D9E0}"/>
              </a:ext>
            </a:extLst>
          </p:cNvPr>
          <p:cNvSpPr>
            <a:spLocks noGrp="1" noChangeArrowheads="1"/>
          </p:cNvSpPr>
          <p:nvPr>
            <p:ph idx="1"/>
          </p:nvPr>
        </p:nvSpPr>
        <p:spPr>
          <a:xfrm>
            <a:off x="788383" y="2142648"/>
            <a:ext cx="8131330" cy="4351337"/>
          </a:xfrm>
        </p:spPr>
        <p:txBody>
          <a:bodyPr>
            <a:normAutofit/>
          </a:bodyPr>
          <a:lstStyle/>
          <a:p>
            <a:pPr indent="0">
              <a:buNone/>
            </a:pPr>
            <a:r>
              <a:rPr lang="nl-NL" dirty="0"/>
              <a:t>Auxine zorgt ervoor dat de plant groeit, vooral in de lengte.</a:t>
            </a:r>
            <a:br>
              <a:rPr lang="nl-NL" dirty="0"/>
            </a:br>
            <a:r>
              <a:rPr lang="nl-NL" dirty="0"/>
              <a:t>Het stimuleert de groei van de stengel en wortels.</a:t>
            </a:r>
          </a:p>
          <a:p>
            <a:pPr indent="0">
              <a:buNone/>
              <a:defRPr/>
            </a:pPr>
            <a:endParaRPr lang="nl-NL" altLang="nl-NL" dirty="0"/>
          </a:p>
          <a:p>
            <a:pPr indent="0">
              <a:buNone/>
              <a:defRPr/>
            </a:pPr>
            <a:r>
              <a:rPr lang="nl-NL" dirty="0"/>
              <a:t>Als je een plant buigt naar het licht, komt dat door auxine. Het hormoon verzamelt zich aan de schaduwkant van de plant, waardoor die kant sneller groeit en de plant naar het licht buigt</a:t>
            </a:r>
            <a:endParaRPr lang="nl-NL" altLang="nl-NL" dirty="0"/>
          </a:p>
        </p:txBody>
      </p:sp>
      <p:pic>
        <p:nvPicPr>
          <p:cNvPr id="2" name="Afbeelding 1">
            <a:extLst>
              <a:ext uri="{FF2B5EF4-FFF2-40B4-BE49-F238E27FC236}">
                <a16:creationId xmlns:a16="http://schemas.microsoft.com/office/drawing/2014/main" id="{F33D0D17-9CC5-A861-8CCB-BD13DCBE44C4}"/>
              </a:ext>
            </a:extLst>
          </p:cNvPr>
          <p:cNvPicPr>
            <a:picLocks noChangeAspect="1"/>
          </p:cNvPicPr>
          <p:nvPr/>
        </p:nvPicPr>
        <p:blipFill>
          <a:blip r:embed="rId2"/>
          <a:stretch>
            <a:fillRect/>
          </a:stretch>
        </p:blipFill>
        <p:spPr>
          <a:xfrm>
            <a:off x="9342408" y="115199"/>
            <a:ext cx="2708694" cy="2034873"/>
          </a:xfrm>
          <a:prstGeom prst="rect">
            <a:avLst/>
          </a:prstGeom>
        </p:spPr>
      </p:pic>
      <p:pic>
        <p:nvPicPr>
          <p:cNvPr id="5" name="Afbeelding 4">
            <a:extLst>
              <a:ext uri="{FF2B5EF4-FFF2-40B4-BE49-F238E27FC236}">
                <a16:creationId xmlns:a16="http://schemas.microsoft.com/office/drawing/2014/main" id="{7F5A0CA4-9641-C862-619C-813A428E7597}"/>
              </a:ext>
            </a:extLst>
          </p:cNvPr>
          <p:cNvPicPr>
            <a:picLocks noChangeAspect="1"/>
          </p:cNvPicPr>
          <p:nvPr/>
        </p:nvPicPr>
        <p:blipFill>
          <a:blip r:embed="rId3"/>
          <a:stretch>
            <a:fillRect/>
          </a:stretch>
        </p:blipFill>
        <p:spPr>
          <a:xfrm>
            <a:off x="2219290" y="4616130"/>
            <a:ext cx="3250636" cy="1860709"/>
          </a:xfrm>
          <a:prstGeom prst="rect">
            <a:avLst/>
          </a:prstGeom>
        </p:spPr>
      </p:pic>
      <p:pic>
        <p:nvPicPr>
          <p:cNvPr id="4" name="Afbeelding 3">
            <a:extLst>
              <a:ext uri="{FF2B5EF4-FFF2-40B4-BE49-F238E27FC236}">
                <a16:creationId xmlns:a16="http://schemas.microsoft.com/office/drawing/2014/main" id="{83B9A974-7199-87B9-2C98-F3C44F1F57BE}"/>
              </a:ext>
            </a:extLst>
          </p:cNvPr>
          <p:cNvPicPr>
            <a:picLocks noChangeAspect="1"/>
          </p:cNvPicPr>
          <p:nvPr/>
        </p:nvPicPr>
        <p:blipFill>
          <a:blip r:embed="rId4"/>
          <a:stretch>
            <a:fillRect/>
          </a:stretch>
        </p:blipFill>
        <p:spPr>
          <a:xfrm>
            <a:off x="6045199" y="4687536"/>
            <a:ext cx="3064846" cy="1789303"/>
          </a:xfrm>
          <a:prstGeom prst="rect">
            <a:avLst/>
          </a:prstGeom>
        </p:spPr>
      </p:pic>
    </p:spTree>
    <p:extLst>
      <p:ext uri="{BB962C8B-B14F-4D97-AF65-F5344CB8AC3E}">
        <p14:creationId xmlns:p14="http://schemas.microsoft.com/office/powerpoint/2010/main" val="2280705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5603">
                                            <p:txEl>
                                              <p:pRg st="2" end="2"/>
                                            </p:txEl>
                                          </p:spTgt>
                                        </p:tgtEl>
                                        <p:attrNameLst>
                                          <p:attrName>style.visibility</p:attrName>
                                        </p:attrNameLst>
                                      </p:cBhvr>
                                      <p:to>
                                        <p:strVal val="visible"/>
                                      </p:to>
                                    </p:set>
                                    <p:animEffect transition="in" filter="fade">
                                      <p:cBhvr>
                                        <p:cTn id="7" dur="1000"/>
                                        <p:tgtEl>
                                          <p:spTgt spid="25603">
                                            <p:txEl>
                                              <p:pRg st="2" end="2"/>
                                            </p:txEl>
                                          </p:spTgt>
                                        </p:tgtEl>
                                      </p:cBhvr>
                                    </p:animEffect>
                                    <p:anim calcmode="lin" valueType="num">
                                      <p:cBhvr>
                                        <p:cTn id="8" dur="1000" fill="hold"/>
                                        <p:tgtEl>
                                          <p:spTgt spid="2560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2560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A15A6A-E561-532F-88EA-DFF19F35F4DA}"/>
              </a:ext>
            </a:extLst>
          </p:cNvPr>
          <p:cNvSpPr>
            <a:spLocks noGrp="1"/>
          </p:cNvSpPr>
          <p:nvPr>
            <p:ph type="title"/>
          </p:nvPr>
        </p:nvSpPr>
        <p:spPr>
          <a:xfrm>
            <a:off x="755999" y="576000"/>
            <a:ext cx="10484219" cy="1080000"/>
          </a:xfrm>
        </p:spPr>
        <p:txBody>
          <a:bodyPr>
            <a:normAutofit fontScale="90000"/>
          </a:bodyPr>
          <a:lstStyle/>
          <a:p>
            <a:r>
              <a:rPr lang="nl-NL" dirty="0"/>
              <a:t>Waar in de plant worden Auxine gemaakt ?</a:t>
            </a:r>
          </a:p>
        </p:txBody>
      </p:sp>
      <p:sp>
        <p:nvSpPr>
          <p:cNvPr id="3" name="Tijdelijke aanduiding voor inhoud 2">
            <a:extLst>
              <a:ext uri="{FF2B5EF4-FFF2-40B4-BE49-F238E27FC236}">
                <a16:creationId xmlns:a16="http://schemas.microsoft.com/office/drawing/2014/main" id="{E24DB28A-2A34-338E-853E-4BC6DB315AC3}"/>
              </a:ext>
            </a:extLst>
          </p:cNvPr>
          <p:cNvSpPr>
            <a:spLocks noGrp="1"/>
          </p:cNvSpPr>
          <p:nvPr>
            <p:ph idx="1"/>
          </p:nvPr>
        </p:nvSpPr>
        <p:spPr>
          <a:xfrm>
            <a:off x="755999" y="1555472"/>
            <a:ext cx="9036001" cy="4351338"/>
          </a:xfrm>
        </p:spPr>
        <p:txBody>
          <a:bodyPr>
            <a:normAutofit lnSpcReduction="10000"/>
          </a:bodyPr>
          <a:lstStyle/>
          <a:p>
            <a:pPr indent="0">
              <a:buNone/>
            </a:pPr>
            <a:r>
              <a:rPr lang="nl-NL" b="1" dirty="0"/>
              <a:t>Groeipunten aan de toppen van stengels en takken </a:t>
            </a:r>
            <a:br>
              <a:rPr lang="nl-NL" b="1" dirty="0"/>
            </a:br>
            <a:r>
              <a:rPr lang="nl-NL" dirty="0"/>
              <a:t>om de </a:t>
            </a:r>
            <a:r>
              <a:rPr lang="nl-NL" dirty="0" err="1"/>
              <a:t>celstrekking</a:t>
            </a:r>
            <a:r>
              <a:rPr lang="nl-NL" dirty="0"/>
              <a:t> en groei in de stengel te bevorderen.</a:t>
            </a:r>
          </a:p>
          <a:p>
            <a:pPr indent="0">
              <a:buNone/>
            </a:pPr>
            <a:endParaRPr lang="nl-NL" dirty="0"/>
          </a:p>
          <a:p>
            <a:pPr indent="0">
              <a:buNone/>
            </a:pPr>
            <a:r>
              <a:rPr lang="nl-NL" b="1" dirty="0"/>
              <a:t>Jonge bladeren</a:t>
            </a:r>
            <a:br>
              <a:rPr lang="nl-NL" b="1" dirty="0"/>
            </a:br>
            <a:r>
              <a:rPr lang="nl-NL" dirty="0"/>
              <a:t>In ontwikkelende bladeren wordt auxine in kleinere hoeveelheden geproduceerd</a:t>
            </a:r>
          </a:p>
          <a:p>
            <a:pPr indent="0">
              <a:buNone/>
            </a:pPr>
            <a:endParaRPr lang="nl-NL" dirty="0"/>
          </a:p>
          <a:p>
            <a:pPr indent="0">
              <a:buNone/>
            </a:pPr>
            <a:r>
              <a:rPr lang="nl-NL" b="1" dirty="0"/>
              <a:t>Zaden en vruchten</a:t>
            </a:r>
            <a:br>
              <a:rPr lang="nl-NL" b="1" dirty="0"/>
            </a:br>
            <a:r>
              <a:rPr lang="nl-NL" dirty="0"/>
              <a:t>Om de groei en rijping te reguleren.</a:t>
            </a:r>
          </a:p>
          <a:p>
            <a:pPr indent="0">
              <a:buNone/>
            </a:pPr>
            <a:endParaRPr lang="nl-NL" dirty="0"/>
          </a:p>
          <a:p>
            <a:pPr indent="0">
              <a:buNone/>
            </a:pPr>
            <a:r>
              <a:rPr lang="nl-NL" b="1" dirty="0"/>
              <a:t>Worteltoppen</a:t>
            </a:r>
            <a:br>
              <a:rPr lang="nl-NL" b="1" dirty="0"/>
            </a:br>
            <a:r>
              <a:rPr lang="nl-NL" dirty="0"/>
              <a:t>Auxine speelt een belangrijke rol bij de wortelgroei en -ontwikkeling.</a:t>
            </a:r>
          </a:p>
          <a:p>
            <a:endParaRPr lang="nl-NL" dirty="0"/>
          </a:p>
        </p:txBody>
      </p:sp>
    </p:spTree>
    <p:extLst>
      <p:ext uri="{BB962C8B-B14F-4D97-AF65-F5344CB8AC3E}">
        <p14:creationId xmlns:p14="http://schemas.microsoft.com/office/powerpoint/2010/main" val="4261608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1000"/>
                                        <p:tgtEl>
                                          <p:spTgt spid="3">
                                            <p:txEl>
                                              <p:pRg st="6" end="6"/>
                                            </p:txEl>
                                          </p:spTgt>
                                        </p:tgtEl>
                                      </p:cBhvr>
                                    </p:animEffect>
                                    <p:anim calcmode="lin" valueType="num">
                                      <p:cBhvr>
                                        <p:cTn id="2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330BCC-DC5F-44A2-834B-1F3614817143}"/>
              </a:ext>
            </a:extLst>
          </p:cNvPr>
          <p:cNvSpPr>
            <a:spLocks noGrp="1"/>
          </p:cNvSpPr>
          <p:nvPr>
            <p:ph type="title"/>
          </p:nvPr>
        </p:nvSpPr>
        <p:spPr/>
        <p:txBody>
          <a:bodyPr/>
          <a:lstStyle/>
          <a:p>
            <a:r>
              <a:rPr lang="nl-NL" dirty="0"/>
              <a:t>Kan je Auxine zelf maken?</a:t>
            </a:r>
          </a:p>
        </p:txBody>
      </p:sp>
      <p:sp>
        <p:nvSpPr>
          <p:cNvPr id="3" name="Tijdelijke aanduiding voor inhoud 2">
            <a:extLst>
              <a:ext uri="{FF2B5EF4-FFF2-40B4-BE49-F238E27FC236}">
                <a16:creationId xmlns:a16="http://schemas.microsoft.com/office/drawing/2014/main" id="{5011C2B5-FFB9-599E-59EC-7B5013CD0E37}"/>
              </a:ext>
            </a:extLst>
          </p:cNvPr>
          <p:cNvSpPr>
            <a:spLocks noGrp="1"/>
          </p:cNvSpPr>
          <p:nvPr>
            <p:ph idx="1"/>
          </p:nvPr>
        </p:nvSpPr>
        <p:spPr>
          <a:xfrm>
            <a:off x="780792" y="1822890"/>
            <a:ext cx="7740000" cy="4351338"/>
          </a:xfrm>
        </p:spPr>
        <p:txBody>
          <a:bodyPr/>
          <a:lstStyle/>
          <a:p>
            <a:pPr indent="0">
              <a:buNone/>
            </a:pPr>
            <a:r>
              <a:rPr lang="nl-NL" dirty="0"/>
              <a:t>Auxine wordt meestal </a:t>
            </a:r>
            <a:r>
              <a:rPr lang="nl-NL" b="1" dirty="0"/>
              <a:t>synthetisch geproduceerd</a:t>
            </a:r>
            <a:r>
              <a:rPr lang="nl-NL" dirty="0"/>
              <a:t>, omdat dit efficiënter en goedkoper is dan natuurlijke extractie.</a:t>
            </a:r>
          </a:p>
          <a:p>
            <a:pPr indent="0">
              <a:buNone/>
            </a:pPr>
            <a:endParaRPr lang="nl-NL" dirty="0"/>
          </a:p>
          <a:p>
            <a:pPr indent="0">
              <a:buNone/>
            </a:pPr>
            <a:r>
              <a:rPr lang="nl-NL" dirty="0"/>
              <a:t>Dit gebeurd in een laboratorium, hier worden verschillende producten gemengd, doordat deze producten op elkaar reageren vormt zich auxine</a:t>
            </a:r>
          </a:p>
        </p:txBody>
      </p:sp>
      <p:pic>
        <p:nvPicPr>
          <p:cNvPr id="4" name="Afbeelding 3">
            <a:extLst>
              <a:ext uri="{FF2B5EF4-FFF2-40B4-BE49-F238E27FC236}">
                <a16:creationId xmlns:a16="http://schemas.microsoft.com/office/drawing/2014/main" id="{4AE161BF-8DAE-4310-BCBE-3EEC549CC7A4}"/>
              </a:ext>
            </a:extLst>
          </p:cNvPr>
          <p:cNvPicPr>
            <a:picLocks noChangeAspect="1"/>
          </p:cNvPicPr>
          <p:nvPr/>
        </p:nvPicPr>
        <p:blipFill>
          <a:blip r:embed="rId2"/>
          <a:stretch>
            <a:fillRect/>
          </a:stretch>
        </p:blipFill>
        <p:spPr>
          <a:xfrm>
            <a:off x="8012632" y="3998559"/>
            <a:ext cx="3887906" cy="2478441"/>
          </a:xfrm>
          <a:prstGeom prst="rect">
            <a:avLst/>
          </a:prstGeom>
        </p:spPr>
      </p:pic>
    </p:spTree>
    <p:extLst>
      <p:ext uri="{BB962C8B-B14F-4D97-AF65-F5344CB8AC3E}">
        <p14:creationId xmlns:p14="http://schemas.microsoft.com/office/powerpoint/2010/main" val="395511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4BA606-A2B5-06A2-A23E-94E5257A6545}"/>
              </a:ext>
            </a:extLst>
          </p:cNvPr>
          <p:cNvSpPr>
            <a:spLocks noGrp="1"/>
          </p:cNvSpPr>
          <p:nvPr>
            <p:ph type="title"/>
          </p:nvPr>
        </p:nvSpPr>
        <p:spPr/>
        <p:txBody>
          <a:bodyPr/>
          <a:lstStyle/>
          <a:p>
            <a:r>
              <a:rPr lang="nl-NL" dirty="0"/>
              <a:t>Hoe kan je auxine gebruiken?</a:t>
            </a:r>
          </a:p>
        </p:txBody>
      </p:sp>
      <p:sp>
        <p:nvSpPr>
          <p:cNvPr id="3" name="Tijdelijke aanduiding voor inhoud 2">
            <a:extLst>
              <a:ext uri="{FF2B5EF4-FFF2-40B4-BE49-F238E27FC236}">
                <a16:creationId xmlns:a16="http://schemas.microsoft.com/office/drawing/2014/main" id="{9FF503B7-9777-E1A7-A4A8-F18CF3410ED2}"/>
              </a:ext>
            </a:extLst>
          </p:cNvPr>
          <p:cNvSpPr>
            <a:spLocks noGrp="1"/>
          </p:cNvSpPr>
          <p:nvPr>
            <p:ph idx="1"/>
          </p:nvPr>
        </p:nvSpPr>
        <p:spPr>
          <a:xfrm>
            <a:off x="756000" y="1656000"/>
            <a:ext cx="7740000" cy="4351338"/>
          </a:xfrm>
        </p:spPr>
        <p:txBody>
          <a:bodyPr>
            <a:normAutofit fontScale="92500" lnSpcReduction="20000"/>
          </a:bodyPr>
          <a:lstStyle/>
          <a:p>
            <a:pPr indent="0">
              <a:buNone/>
            </a:pPr>
            <a:r>
              <a:rPr lang="nl-NL" b="1" dirty="0"/>
              <a:t>Gebruik in stekpoeder</a:t>
            </a:r>
          </a:p>
          <a:p>
            <a:pPr indent="0">
              <a:buNone/>
            </a:pPr>
            <a:r>
              <a:rPr lang="nl-NL" dirty="0"/>
              <a:t>Tip het </a:t>
            </a:r>
            <a:r>
              <a:rPr lang="nl-NL" dirty="0" err="1"/>
              <a:t>onbeworteld</a:t>
            </a:r>
            <a:r>
              <a:rPr lang="nl-NL" dirty="0"/>
              <a:t> stekje met de basis in stekpoeder</a:t>
            </a:r>
            <a:br>
              <a:rPr lang="nl-NL" dirty="0"/>
            </a:br>
            <a:endParaRPr lang="nl-NL" dirty="0"/>
          </a:p>
          <a:p>
            <a:pPr indent="0">
              <a:buNone/>
            </a:pPr>
            <a:r>
              <a:rPr lang="nl-NL" sz="2400" b="1" dirty="0"/>
              <a:t>Spuiten of besproeien</a:t>
            </a:r>
            <a:br>
              <a:rPr lang="nl-NL" sz="2400" b="1" dirty="0"/>
            </a:br>
            <a:r>
              <a:rPr lang="nl-NL" sz="2400" dirty="0"/>
              <a:t>Een oplossing van auxine wordt op de bladeren, stengels of vruchten gesproeid.</a:t>
            </a:r>
          </a:p>
          <a:p>
            <a:pPr indent="0">
              <a:buNone/>
            </a:pPr>
            <a:endParaRPr lang="nl-NL" sz="2400" dirty="0"/>
          </a:p>
          <a:p>
            <a:pPr indent="0">
              <a:buNone/>
            </a:pPr>
            <a:r>
              <a:rPr lang="nl-NL" sz="2400" b="1" dirty="0"/>
              <a:t>Dompelen</a:t>
            </a:r>
            <a:br>
              <a:rPr lang="nl-NL" sz="2400" b="1" dirty="0"/>
            </a:br>
            <a:r>
              <a:rPr lang="nl-NL" sz="2400" dirty="0"/>
              <a:t>Planten of zaden worden kort ondergedompeld in een auxineoplossing</a:t>
            </a:r>
          </a:p>
          <a:p>
            <a:pPr indent="0">
              <a:buNone/>
            </a:pPr>
            <a:endParaRPr lang="nl-NL" sz="2400" dirty="0"/>
          </a:p>
          <a:p>
            <a:pPr indent="0">
              <a:buNone/>
            </a:pPr>
            <a:r>
              <a:rPr lang="nl-NL" sz="2400" b="1" dirty="0"/>
              <a:t>Bodemtoepassing</a:t>
            </a:r>
            <a:br>
              <a:rPr lang="nl-NL" sz="2400" b="1" dirty="0"/>
            </a:br>
            <a:r>
              <a:rPr lang="nl-NL" sz="2400" dirty="0"/>
              <a:t>Auxine worden toegevoegd aan het irrigatiewater, zodat ze via de wortels worden opgenomen</a:t>
            </a:r>
            <a:br>
              <a:rPr lang="nl-NL" dirty="0"/>
            </a:br>
            <a:br>
              <a:rPr lang="nl-NL" dirty="0"/>
            </a:br>
            <a:endParaRPr lang="nl-NL" dirty="0"/>
          </a:p>
          <a:p>
            <a:pPr indent="0">
              <a:buNone/>
            </a:pPr>
            <a:endParaRPr lang="nl-NL" dirty="0"/>
          </a:p>
          <a:p>
            <a:pPr indent="0">
              <a:buNone/>
            </a:pPr>
            <a:endParaRPr lang="nl-NL" dirty="0"/>
          </a:p>
        </p:txBody>
      </p:sp>
      <p:pic>
        <p:nvPicPr>
          <p:cNvPr id="5" name="Afbeelding 4">
            <a:extLst>
              <a:ext uri="{FF2B5EF4-FFF2-40B4-BE49-F238E27FC236}">
                <a16:creationId xmlns:a16="http://schemas.microsoft.com/office/drawing/2014/main" id="{005E0B93-6B41-624C-73A3-1F6DBAD1BC35}"/>
              </a:ext>
            </a:extLst>
          </p:cNvPr>
          <p:cNvPicPr>
            <a:picLocks noChangeAspect="1"/>
          </p:cNvPicPr>
          <p:nvPr/>
        </p:nvPicPr>
        <p:blipFill>
          <a:blip r:embed="rId2"/>
          <a:stretch>
            <a:fillRect/>
          </a:stretch>
        </p:blipFill>
        <p:spPr>
          <a:xfrm>
            <a:off x="8763799" y="4505918"/>
            <a:ext cx="3351428" cy="2263762"/>
          </a:xfrm>
          <a:prstGeom prst="rect">
            <a:avLst/>
          </a:prstGeom>
        </p:spPr>
      </p:pic>
    </p:spTree>
    <p:extLst>
      <p:ext uri="{BB962C8B-B14F-4D97-AF65-F5344CB8AC3E}">
        <p14:creationId xmlns:p14="http://schemas.microsoft.com/office/powerpoint/2010/main" val="835362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1000"/>
                                        <p:tgtEl>
                                          <p:spTgt spid="3">
                                            <p:txEl>
                                              <p:pRg st="6" end="6"/>
                                            </p:txEl>
                                          </p:spTgt>
                                        </p:tgtEl>
                                      </p:cBhvr>
                                    </p:animEffect>
                                    <p:anim calcmode="lin" valueType="num">
                                      <p:cBhvr>
                                        <p:cTn id="2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9EA845-4F82-8601-F8FB-9DC6A9291A25}"/>
              </a:ext>
            </a:extLst>
          </p:cNvPr>
          <p:cNvSpPr>
            <a:spLocks noGrp="1"/>
          </p:cNvSpPr>
          <p:nvPr>
            <p:ph type="title"/>
          </p:nvPr>
        </p:nvSpPr>
        <p:spPr/>
        <p:txBody>
          <a:bodyPr/>
          <a:lstStyle/>
          <a:p>
            <a:r>
              <a:rPr lang="nl-NL" dirty="0"/>
              <a:t>Waarom auxine gebruiken?</a:t>
            </a:r>
          </a:p>
        </p:txBody>
      </p:sp>
      <p:sp>
        <p:nvSpPr>
          <p:cNvPr id="3" name="Tijdelijke aanduiding voor inhoud 2">
            <a:extLst>
              <a:ext uri="{FF2B5EF4-FFF2-40B4-BE49-F238E27FC236}">
                <a16:creationId xmlns:a16="http://schemas.microsoft.com/office/drawing/2014/main" id="{0FDB2793-5562-5574-4E08-8928441DF73D}"/>
              </a:ext>
            </a:extLst>
          </p:cNvPr>
          <p:cNvSpPr>
            <a:spLocks noGrp="1"/>
          </p:cNvSpPr>
          <p:nvPr>
            <p:ph idx="1"/>
          </p:nvPr>
        </p:nvSpPr>
        <p:spPr>
          <a:xfrm>
            <a:off x="1097280" y="1656000"/>
            <a:ext cx="9133840" cy="4987760"/>
          </a:xfrm>
        </p:spPr>
        <p:txBody>
          <a:bodyPr>
            <a:normAutofit fontScale="92500" lnSpcReduction="10000"/>
          </a:bodyPr>
          <a:lstStyle/>
          <a:p>
            <a:pPr indent="0">
              <a:buNone/>
            </a:pPr>
            <a:r>
              <a:rPr lang="nl-NL" b="1" dirty="0"/>
              <a:t>Bevorderen van wortelvorming</a:t>
            </a:r>
            <a:br>
              <a:rPr lang="nl-NL" b="1" dirty="0"/>
            </a:br>
            <a:r>
              <a:rPr lang="nl-NL" dirty="0"/>
              <a:t>Auxine stimuleert de celdeling en </a:t>
            </a:r>
            <a:r>
              <a:rPr lang="nl-NL" dirty="0" err="1"/>
              <a:t>celstrekking</a:t>
            </a:r>
            <a:r>
              <a:rPr lang="nl-NL" dirty="0"/>
              <a:t> in de wortelzone, wat essentieel is voor de ontwikkeling van nieuwe wortels.</a:t>
            </a:r>
          </a:p>
          <a:p>
            <a:pPr indent="0">
              <a:buNone/>
            </a:pPr>
            <a:r>
              <a:rPr lang="nl-NL" b="1" i="1" dirty="0"/>
              <a:t>Toepassing</a:t>
            </a:r>
            <a:r>
              <a:rPr lang="nl-NL" dirty="0"/>
              <a:t>: Stekpoeders of -oplossingen met auxine.</a:t>
            </a:r>
          </a:p>
          <a:p>
            <a:pPr indent="0">
              <a:buNone/>
            </a:pPr>
            <a:endParaRPr lang="nl-NL" dirty="0"/>
          </a:p>
          <a:p>
            <a:pPr indent="0">
              <a:buNone/>
            </a:pPr>
            <a:r>
              <a:rPr lang="nl-NL" b="1" dirty="0"/>
              <a:t>Reguleren van apicale dominantie </a:t>
            </a:r>
          </a:p>
          <a:p>
            <a:pPr indent="0">
              <a:buNone/>
            </a:pPr>
            <a:r>
              <a:rPr lang="nl-NL" dirty="0"/>
              <a:t>Auxine onderdrukt de groei van zijscheuten, waardoor de plant een dominante hoofdscheut ontwikkelt.</a:t>
            </a:r>
          </a:p>
          <a:p>
            <a:pPr indent="0">
              <a:buNone/>
            </a:pPr>
            <a:r>
              <a:rPr lang="nl-NL" b="1" i="1" dirty="0"/>
              <a:t>Toepassing</a:t>
            </a:r>
            <a:r>
              <a:rPr lang="nl-NL" b="1" dirty="0"/>
              <a:t>: </a:t>
            </a:r>
            <a:r>
              <a:rPr lang="nl-NL" dirty="0"/>
              <a:t>Tuinders en kwekers kunnen auxine gebruiken om de vorm en structuur van planten te sturen. </a:t>
            </a:r>
          </a:p>
          <a:p>
            <a:pPr indent="0">
              <a:buNone/>
            </a:pPr>
            <a:endParaRPr lang="nl-NL" dirty="0"/>
          </a:p>
          <a:p>
            <a:pPr indent="0">
              <a:buNone/>
            </a:pPr>
            <a:r>
              <a:rPr lang="nl-NL" b="1" dirty="0"/>
              <a:t>Bevorderen van vruchtzetting</a:t>
            </a:r>
          </a:p>
          <a:p>
            <a:pPr indent="0">
              <a:buNone/>
            </a:pPr>
            <a:r>
              <a:rPr lang="nl-NL" dirty="0"/>
              <a:t>Auxine stimuleert vruchtontwikkeling.</a:t>
            </a:r>
          </a:p>
          <a:p>
            <a:pPr indent="0">
              <a:buNone/>
            </a:pPr>
            <a:r>
              <a:rPr lang="nl-NL" b="1" i="1" dirty="0" err="1"/>
              <a:t>Toepassing</a:t>
            </a:r>
            <a:r>
              <a:rPr lang="nl-NL" dirty="0" err="1"/>
              <a:t>:Spuiten</a:t>
            </a:r>
            <a:r>
              <a:rPr lang="nl-NL" dirty="0"/>
              <a:t> van auxine-oplossingen op bloemen kan helpen bij het zetten van vruchten in gewassen zoals tomaten, paprika's en aardbeien.</a:t>
            </a:r>
          </a:p>
        </p:txBody>
      </p:sp>
    </p:spTree>
    <p:extLst>
      <p:ext uri="{BB962C8B-B14F-4D97-AF65-F5344CB8AC3E}">
        <p14:creationId xmlns:p14="http://schemas.microsoft.com/office/powerpoint/2010/main" val="836280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1000"/>
                                        <p:tgtEl>
                                          <p:spTgt spid="3">
                                            <p:txEl>
                                              <p:pRg st="4" end="4"/>
                                            </p:txEl>
                                          </p:spTgt>
                                        </p:tgtEl>
                                      </p:cBhvr>
                                    </p:animEffect>
                                    <p:anim calcmode="lin" valueType="num">
                                      <p:cBhvr>
                                        <p:cTn id="1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4" end="4"/>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1000"/>
                                        <p:tgtEl>
                                          <p:spTgt spid="3">
                                            <p:txEl>
                                              <p:pRg st="5" end="5"/>
                                            </p:txEl>
                                          </p:spTgt>
                                        </p:tgtEl>
                                      </p:cBhvr>
                                    </p:animEffect>
                                    <p:anim calcmode="lin" valueType="num">
                                      <p:cBhvr>
                                        <p:cTn id="1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animEffect transition="in" filter="fade">
                                      <p:cBhvr>
                                        <p:cTn id="24" dur="1000"/>
                                        <p:tgtEl>
                                          <p:spTgt spid="3">
                                            <p:txEl>
                                              <p:pRg st="7" end="7"/>
                                            </p:txEl>
                                          </p:spTgt>
                                        </p:tgtEl>
                                      </p:cBhvr>
                                    </p:animEffect>
                                    <p:anim calcmode="lin" valueType="num">
                                      <p:cBhvr>
                                        <p:cTn id="25"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7" end="7"/>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Effect transition="in" filter="fade">
                                      <p:cBhvr>
                                        <p:cTn id="29" dur="1000"/>
                                        <p:tgtEl>
                                          <p:spTgt spid="3">
                                            <p:txEl>
                                              <p:pRg st="8" end="8"/>
                                            </p:txEl>
                                          </p:spTgt>
                                        </p:tgtEl>
                                      </p:cBhvr>
                                    </p:animEffect>
                                    <p:anim calcmode="lin" valueType="num">
                                      <p:cBhvr>
                                        <p:cTn id="30"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8" end="8"/>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
                                            <p:txEl>
                                              <p:pRg st="9" end="9"/>
                                            </p:txEl>
                                          </p:spTgt>
                                        </p:tgtEl>
                                        <p:attrNameLst>
                                          <p:attrName>style.visibility</p:attrName>
                                        </p:attrNameLst>
                                      </p:cBhvr>
                                      <p:to>
                                        <p:strVal val="visible"/>
                                      </p:to>
                                    </p:set>
                                    <p:animEffect transition="in" filter="fade">
                                      <p:cBhvr>
                                        <p:cTn id="34" dur="1000"/>
                                        <p:tgtEl>
                                          <p:spTgt spid="3">
                                            <p:txEl>
                                              <p:pRg st="9" end="9"/>
                                            </p:txEl>
                                          </p:spTgt>
                                        </p:tgtEl>
                                      </p:cBhvr>
                                    </p:animEffect>
                                    <p:anim calcmode="lin" valueType="num">
                                      <p:cBhvr>
                                        <p:cTn id="35"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207D4C-7694-AF2E-130B-26C74ACBC3A0}"/>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9F2052A2-B672-EB50-7871-A289A2DB3385}"/>
              </a:ext>
            </a:extLst>
          </p:cNvPr>
          <p:cNvSpPr>
            <a:spLocks noGrp="1"/>
          </p:cNvSpPr>
          <p:nvPr>
            <p:ph type="title"/>
          </p:nvPr>
        </p:nvSpPr>
        <p:spPr/>
        <p:txBody>
          <a:bodyPr/>
          <a:lstStyle/>
          <a:p>
            <a:r>
              <a:rPr lang="nl-NL" dirty="0"/>
              <a:t>Waarom auxine gebruiken?</a:t>
            </a:r>
          </a:p>
        </p:txBody>
      </p:sp>
      <p:sp>
        <p:nvSpPr>
          <p:cNvPr id="3" name="Tijdelijke aanduiding voor inhoud 2">
            <a:extLst>
              <a:ext uri="{FF2B5EF4-FFF2-40B4-BE49-F238E27FC236}">
                <a16:creationId xmlns:a16="http://schemas.microsoft.com/office/drawing/2014/main" id="{0B251599-CF68-A6F4-641C-22106293526C}"/>
              </a:ext>
            </a:extLst>
          </p:cNvPr>
          <p:cNvSpPr>
            <a:spLocks noGrp="1"/>
          </p:cNvSpPr>
          <p:nvPr>
            <p:ph idx="1"/>
          </p:nvPr>
        </p:nvSpPr>
        <p:spPr>
          <a:xfrm>
            <a:off x="756000" y="1575600"/>
            <a:ext cx="8875680" cy="5079200"/>
          </a:xfrm>
        </p:spPr>
        <p:txBody>
          <a:bodyPr>
            <a:normAutofit fontScale="40000" lnSpcReduction="20000"/>
          </a:bodyPr>
          <a:lstStyle/>
          <a:p>
            <a:pPr indent="0">
              <a:buNone/>
            </a:pPr>
            <a:r>
              <a:rPr lang="nl-NL" sz="4200" b="1" dirty="0"/>
              <a:t>Verbeteren van zaadkieming</a:t>
            </a:r>
          </a:p>
          <a:p>
            <a:pPr indent="0">
              <a:buNone/>
            </a:pPr>
            <a:r>
              <a:rPr lang="nl-NL" sz="4200" dirty="0"/>
              <a:t>Auxine helpt bij de activering van groeiprocessen in zaden, waardoor kieming sneller verloopt.</a:t>
            </a:r>
          </a:p>
          <a:p>
            <a:pPr indent="0">
              <a:buNone/>
            </a:pPr>
            <a:r>
              <a:rPr lang="nl-NL" sz="4200" b="1" i="1" dirty="0"/>
              <a:t>Toepassing</a:t>
            </a:r>
            <a:r>
              <a:rPr lang="nl-NL" sz="4200" dirty="0"/>
              <a:t>: Dompelen van zaden in een auxine-oplossing kan de kiemkracht verhogen, vooral bij moeilijk te kiemen soorten.</a:t>
            </a:r>
          </a:p>
          <a:p>
            <a:pPr indent="0">
              <a:buNone/>
            </a:pPr>
            <a:endParaRPr lang="nl-NL" sz="4200" dirty="0"/>
          </a:p>
          <a:p>
            <a:pPr indent="0">
              <a:buNone/>
            </a:pPr>
            <a:r>
              <a:rPr lang="nl-NL" sz="4200" b="1" dirty="0"/>
              <a:t>Bevorderen van wondgenezing </a:t>
            </a:r>
          </a:p>
          <a:p>
            <a:pPr indent="0">
              <a:buNone/>
            </a:pPr>
            <a:r>
              <a:rPr lang="nl-NL" sz="4200" dirty="0"/>
              <a:t>:Auxine stimuleert celdeling en </a:t>
            </a:r>
            <a:r>
              <a:rPr lang="nl-NL" sz="4200" dirty="0" err="1"/>
              <a:t>callusvorming</a:t>
            </a:r>
            <a:r>
              <a:rPr lang="nl-NL" sz="4200" dirty="0"/>
              <a:t>, wat essentieel is voor het herstel van beschadigd weefsel.</a:t>
            </a:r>
          </a:p>
          <a:p>
            <a:pPr indent="0">
              <a:buNone/>
            </a:pPr>
            <a:r>
              <a:rPr lang="nl-NL" sz="4200" b="1" i="1" dirty="0"/>
              <a:t>Toepassing</a:t>
            </a:r>
            <a:r>
              <a:rPr lang="nl-NL" sz="4200" dirty="0"/>
              <a:t>: Het wordt toegepast bij enten en bij het herstellen van wonden in planten</a:t>
            </a:r>
          </a:p>
          <a:p>
            <a:pPr indent="0">
              <a:buNone/>
            </a:pPr>
            <a:endParaRPr lang="nl-NL" sz="4200" dirty="0"/>
          </a:p>
          <a:p>
            <a:pPr indent="0">
              <a:buNone/>
            </a:pPr>
            <a:r>
              <a:rPr lang="nl-NL" sz="4200" b="1" dirty="0"/>
              <a:t>Beheersen van onkruid</a:t>
            </a:r>
          </a:p>
          <a:p>
            <a:pPr indent="0">
              <a:buNone/>
            </a:pPr>
            <a:r>
              <a:rPr lang="nl-NL" sz="4200" dirty="0"/>
              <a:t>Synthetische </a:t>
            </a:r>
            <a:r>
              <a:rPr lang="nl-NL" sz="4200" dirty="0" err="1"/>
              <a:t>auxinen</a:t>
            </a:r>
            <a:r>
              <a:rPr lang="nl-NL" sz="4200" dirty="0"/>
              <a:t> worden gebruikt als herbiciden om breedbladige onkruiden te bestrijden.</a:t>
            </a:r>
          </a:p>
          <a:p>
            <a:pPr indent="0">
              <a:buNone/>
            </a:pPr>
            <a:r>
              <a:rPr lang="nl-NL" sz="4200" b="1" i="1" dirty="0"/>
              <a:t>Toepassing</a:t>
            </a:r>
            <a:r>
              <a:rPr lang="nl-NL" sz="4200" dirty="0"/>
              <a:t>: Deze stoffen veroorzaken een ongecontroleerde groei in onkruiden, wat uiteindelijk leidt tot hun dood.</a:t>
            </a:r>
          </a:p>
          <a:p>
            <a:pPr indent="0">
              <a:buNone/>
            </a:pPr>
            <a:endParaRPr lang="nl-NL" sz="4200" dirty="0"/>
          </a:p>
          <a:p>
            <a:pPr indent="0">
              <a:buNone/>
            </a:pPr>
            <a:r>
              <a:rPr lang="nl-NL" sz="4200" b="1" i="1" dirty="0"/>
              <a:t>Stimuleren van plantgroei in stressvolle omstandigheden</a:t>
            </a:r>
          </a:p>
          <a:p>
            <a:pPr indent="0">
              <a:buNone/>
            </a:pPr>
            <a:r>
              <a:rPr lang="nl-NL" sz="4200" dirty="0"/>
              <a:t>Auxine helpt planten zich aan te passen aan omgevingsstress, zoals droogte of slechte bodemcondities.</a:t>
            </a:r>
          </a:p>
          <a:p>
            <a:pPr indent="0">
              <a:buNone/>
            </a:pPr>
            <a:r>
              <a:rPr lang="nl-NL" sz="4200" b="1" i="1" dirty="0" err="1"/>
              <a:t>Toepassing</a:t>
            </a:r>
            <a:r>
              <a:rPr lang="nl-NL" sz="4200" dirty="0" err="1"/>
              <a:t>:Het</a:t>
            </a:r>
            <a:r>
              <a:rPr lang="nl-NL" sz="4200" dirty="0"/>
              <a:t> wordt soms toegepast in combinatie met andere groeiregulatoren om planten te ondersteunen in moeilijke omstandigheden</a:t>
            </a:r>
            <a:r>
              <a:rPr lang="nl-NL" dirty="0"/>
              <a:t>.</a:t>
            </a:r>
          </a:p>
        </p:txBody>
      </p:sp>
    </p:spTree>
    <p:extLst>
      <p:ext uri="{BB962C8B-B14F-4D97-AF65-F5344CB8AC3E}">
        <p14:creationId xmlns:p14="http://schemas.microsoft.com/office/powerpoint/2010/main" val="3023176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1000"/>
                                        <p:tgtEl>
                                          <p:spTgt spid="3">
                                            <p:txEl>
                                              <p:pRg st="4" end="4"/>
                                            </p:txEl>
                                          </p:spTgt>
                                        </p:tgtEl>
                                      </p:cBhvr>
                                    </p:animEffect>
                                    <p:anim calcmode="lin" valueType="num">
                                      <p:cBhvr>
                                        <p:cTn id="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1000"/>
                                        <p:tgtEl>
                                          <p:spTgt spid="3">
                                            <p:txEl>
                                              <p:pRg st="5" end="5"/>
                                            </p:txEl>
                                          </p:spTgt>
                                        </p:tgtEl>
                                      </p:cBhvr>
                                    </p:animEffect>
                                    <p:anim calcmode="lin" valueType="num">
                                      <p:cBhvr>
                                        <p:cTn id="1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5" end="5"/>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1000"/>
                                        <p:tgtEl>
                                          <p:spTgt spid="3">
                                            <p:txEl>
                                              <p:pRg st="6" end="6"/>
                                            </p:txEl>
                                          </p:spTgt>
                                        </p:tgtEl>
                                      </p:cBhvr>
                                    </p:animEffect>
                                    <p:anim calcmode="lin" valueType="num">
                                      <p:cBhvr>
                                        <p:cTn id="1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xEl>
                                              <p:pRg st="8" end="8"/>
                                            </p:txEl>
                                          </p:spTgt>
                                        </p:tgtEl>
                                        <p:attrNameLst>
                                          <p:attrName>style.visibility</p:attrName>
                                        </p:attrNameLst>
                                      </p:cBhvr>
                                      <p:to>
                                        <p:strVal val="visible"/>
                                      </p:to>
                                    </p:set>
                                    <p:animEffect transition="in" filter="fade">
                                      <p:cBhvr>
                                        <p:cTn id="24" dur="1000"/>
                                        <p:tgtEl>
                                          <p:spTgt spid="3">
                                            <p:txEl>
                                              <p:pRg st="8" end="8"/>
                                            </p:txEl>
                                          </p:spTgt>
                                        </p:tgtEl>
                                      </p:cBhvr>
                                    </p:animEffect>
                                    <p:anim calcmode="lin" valueType="num">
                                      <p:cBhvr>
                                        <p:cTn id="25"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8" end="8"/>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animEffect transition="in" filter="fade">
                                      <p:cBhvr>
                                        <p:cTn id="29" dur="1000"/>
                                        <p:tgtEl>
                                          <p:spTgt spid="3">
                                            <p:txEl>
                                              <p:pRg st="9" end="9"/>
                                            </p:txEl>
                                          </p:spTgt>
                                        </p:tgtEl>
                                      </p:cBhvr>
                                    </p:animEffect>
                                    <p:anim calcmode="lin" valueType="num">
                                      <p:cBhvr>
                                        <p:cTn id="30"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9" end="9"/>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
                                            <p:txEl>
                                              <p:pRg st="10" end="10"/>
                                            </p:txEl>
                                          </p:spTgt>
                                        </p:tgtEl>
                                        <p:attrNameLst>
                                          <p:attrName>style.visibility</p:attrName>
                                        </p:attrNameLst>
                                      </p:cBhvr>
                                      <p:to>
                                        <p:strVal val="visible"/>
                                      </p:to>
                                    </p:set>
                                    <p:animEffect transition="in" filter="fade">
                                      <p:cBhvr>
                                        <p:cTn id="34" dur="1000"/>
                                        <p:tgtEl>
                                          <p:spTgt spid="3">
                                            <p:txEl>
                                              <p:pRg st="10" end="10"/>
                                            </p:txEl>
                                          </p:spTgt>
                                        </p:tgtEl>
                                      </p:cBhvr>
                                    </p:animEffect>
                                    <p:anim calcmode="lin" valueType="num">
                                      <p:cBhvr>
                                        <p:cTn id="35"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3">
                                            <p:txEl>
                                              <p:pRg st="12" end="12"/>
                                            </p:txEl>
                                          </p:spTgt>
                                        </p:tgtEl>
                                        <p:attrNameLst>
                                          <p:attrName>style.visibility</p:attrName>
                                        </p:attrNameLst>
                                      </p:cBhvr>
                                      <p:to>
                                        <p:strVal val="visible"/>
                                      </p:to>
                                    </p:set>
                                    <p:animEffect transition="in" filter="fade">
                                      <p:cBhvr>
                                        <p:cTn id="41" dur="1000"/>
                                        <p:tgtEl>
                                          <p:spTgt spid="3">
                                            <p:txEl>
                                              <p:pRg st="12" end="12"/>
                                            </p:txEl>
                                          </p:spTgt>
                                        </p:tgtEl>
                                      </p:cBhvr>
                                    </p:animEffect>
                                    <p:anim calcmode="lin" valueType="num">
                                      <p:cBhvr>
                                        <p:cTn id="42"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12" end="12"/>
                                            </p:txEl>
                                          </p:spTgt>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3">
                                            <p:txEl>
                                              <p:pRg st="13" end="13"/>
                                            </p:txEl>
                                          </p:spTgt>
                                        </p:tgtEl>
                                        <p:attrNameLst>
                                          <p:attrName>style.visibility</p:attrName>
                                        </p:attrNameLst>
                                      </p:cBhvr>
                                      <p:to>
                                        <p:strVal val="visible"/>
                                      </p:to>
                                    </p:set>
                                    <p:animEffect transition="in" filter="fade">
                                      <p:cBhvr>
                                        <p:cTn id="46" dur="1000"/>
                                        <p:tgtEl>
                                          <p:spTgt spid="3">
                                            <p:txEl>
                                              <p:pRg st="13" end="13"/>
                                            </p:txEl>
                                          </p:spTgt>
                                        </p:tgtEl>
                                      </p:cBhvr>
                                    </p:animEffect>
                                    <p:anim calcmode="lin" valueType="num">
                                      <p:cBhvr>
                                        <p:cTn id="47" dur="1000" fill="hold"/>
                                        <p:tgtEl>
                                          <p:spTgt spid="3">
                                            <p:txEl>
                                              <p:pRg st="13" end="13"/>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13" end="13"/>
                                            </p:txEl>
                                          </p:spTgt>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3">
                                            <p:txEl>
                                              <p:pRg st="14" end="14"/>
                                            </p:txEl>
                                          </p:spTgt>
                                        </p:tgtEl>
                                        <p:attrNameLst>
                                          <p:attrName>style.visibility</p:attrName>
                                        </p:attrNameLst>
                                      </p:cBhvr>
                                      <p:to>
                                        <p:strVal val="visible"/>
                                      </p:to>
                                    </p:set>
                                    <p:animEffect transition="in" filter="fade">
                                      <p:cBhvr>
                                        <p:cTn id="51" dur="1000"/>
                                        <p:tgtEl>
                                          <p:spTgt spid="3">
                                            <p:txEl>
                                              <p:pRg st="14" end="14"/>
                                            </p:txEl>
                                          </p:spTgt>
                                        </p:tgtEl>
                                      </p:cBhvr>
                                    </p:animEffect>
                                    <p:anim calcmode="lin" valueType="num">
                                      <p:cBhvr>
                                        <p:cTn id="52" dur="1000" fill="hold"/>
                                        <p:tgtEl>
                                          <p:spTgt spid="3">
                                            <p:txEl>
                                              <p:pRg st="14" end="14"/>
                                            </p:txEl>
                                          </p:spTgt>
                                        </p:tgtEl>
                                        <p:attrNameLst>
                                          <p:attrName>ppt_x</p:attrName>
                                        </p:attrNameLst>
                                      </p:cBhvr>
                                      <p:tavLst>
                                        <p:tav tm="0">
                                          <p:val>
                                            <p:strVal val="#ppt_x"/>
                                          </p:val>
                                        </p:tav>
                                        <p:tav tm="100000">
                                          <p:val>
                                            <p:strVal val="#ppt_x"/>
                                          </p:val>
                                        </p:tav>
                                      </p:tavLst>
                                    </p:anim>
                                    <p:anim calcmode="lin" valueType="num">
                                      <p:cBhvr>
                                        <p:cTn id="53" dur="1000" fill="hold"/>
                                        <p:tgtEl>
                                          <p:spTgt spid="3">
                                            <p:txEl>
                                              <p:pRg st="14" end="1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392BA1-47C6-442F-4499-F3257CCEC767}"/>
              </a:ext>
            </a:extLst>
          </p:cNvPr>
          <p:cNvSpPr>
            <a:spLocks noGrp="1"/>
          </p:cNvSpPr>
          <p:nvPr>
            <p:ph type="title"/>
          </p:nvPr>
        </p:nvSpPr>
        <p:spPr/>
        <p:txBody>
          <a:bodyPr/>
          <a:lstStyle/>
          <a:p>
            <a:r>
              <a:rPr lang="nl-NL" dirty="0"/>
              <a:t>Huiswerk</a:t>
            </a:r>
          </a:p>
        </p:txBody>
      </p:sp>
      <p:sp>
        <p:nvSpPr>
          <p:cNvPr id="3" name="Tijdelijke aanduiding voor inhoud 2">
            <a:extLst>
              <a:ext uri="{FF2B5EF4-FFF2-40B4-BE49-F238E27FC236}">
                <a16:creationId xmlns:a16="http://schemas.microsoft.com/office/drawing/2014/main" id="{95167559-211A-B744-00F1-BEE9653F30FA}"/>
              </a:ext>
            </a:extLst>
          </p:cNvPr>
          <p:cNvSpPr>
            <a:spLocks noGrp="1"/>
          </p:cNvSpPr>
          <p:nvPr>
            <p:ph idx="1"/>
          </p:nvPr>
        </p:nvSpPr>
        <p:spPr>
          <a:xfrm>
            <a:off x="756000" y="1728000"/>
            <a:ext cx="9036000" cy="4351338"/>
          </a:xfrm>
        </p:spPr>
        <p:txBody>
          <a:bodyPr>
            <a:normAutofit fontScale="92500" lnSpcReduction="20000"/>
          </a:bodyPr>
          <a:lstStyle/>
          <a:p>
            <a:pPr marL="457200" indent="-457200">
              <a:buFont typeface="+mj-lt"/>
              <a:buAutoNum type="arabicPeriod"/>
            </a:pPr>
            <a:r>
              <a:rPr lang="nl-NL" dirty="0"/>
              <a:t>Wat zijn plantenhormonen en welke rol spelen ze in de groei en ontwikkeling van planten?</a:t>
            </a:r>
          </a:p>
          <a:p>
            <a:pPr marL="457200" indent="-457200">
              <a:buFont typeface="+mj-lt"/>
              <a:buAutoNum type="arabicPeriod"/>
            </a:pPr>
            <a:r>
              <a:rPr lang="nl-NL" dirty="0"/>
              <a:t>Noem 2 belangrijke groepen plantenhormonen en beschrijf kort hun functie.</a:t>
            </a:r>
          </a:p>
          <a:p>
            <a:pPr marL="457200" indent="-457200">
              <a:buFont typeface="+mj-lt"/>
              <a:buAutoNum type="arabicPeriod"/>
            </a:pPr>
            <a:r>
              <a:rPr lang="nl-NL" dirty="0"/>
              <a:t>Waarom is het belangrijk om de werking van plantenhormonen te begrijpen in de plantenteelt? </a:t>
            </a:r>
          </a:p>
          <a:p>
            <a:pPr marL="457200" indent="-457200">
              <a:buFont typeface="+mj-lt"/>
              <a:buAutoNum type="arabicPeriod"/>
            </a:pPr>
            <a:r>
              <a:rPr lang="nl-NL" dirty="0"/>
              <a:t>Wat is auxine en waar wordt het voornamelijk geproduceerd in een plant?</a:t>
            </a:r>
          </a:p>
          <a:p>
            <a:pPr marL="457200" indent="-457200">
              <a:buFont typeface="+mj-lt"/>
              <a:buAutoNum type="arabicPeriod"/>
            </a:pPr>
            <a:r>
              <a:rPr lang="nl-NL" dirty="0"/>
              <a:t>Beschrijf hoe auxine bijdraagt aan de fototropie (groei naar het licht).</a:t>
            </a:r>
          </a:p>
          <a:p>
            <a:pPr marL="457200" indent="-457200">
              <a:buFont typeface="+mj-lt"/>
              <a:buAutoNum type="arabicPeriod"/>
            </a:pPr>
            <a:r>
              <a:rPr lang="nl-NL" dirty="0"/>
              <a:t>Welke rol speelt auxine bij het stekken van planten?</a:t>
            </a:r>
          </a:p>
          <a:p>
            <a:pPr marL="457200" indent="-457200">
              <a:buFont typeface="+mj-lt"/>
              <a:buAutoNum type="arabicPeriod"/>
            </a:pPr>
            <a:r>
              <a:rPr lang="nl-NL" dirty="0"/>
              <a:t>Hoe wordt auxine in de praktijk gebruikt in de tuinbouw? Geef een voorbeeld.</a:t>
            </a:r>
          </a:p>
          <a:p>
            <a:pPr marL="457200" indent="-457200">
              <a:buFont typeface="+mj-lt"/>
              <a:buAutoNum type="arabicPeriod"/>
            </a:pPr>
            <a:r>
              <a:rPr lang="nl-NL" dirty="0"/>
              <a:t>Wat zijn </a:t>
            </a:r>
            <a:r>
              <a:rPr lang="nl-NL" dirty="0" err="1"/>
              <a:t>gibberellines</a:t>
            </a:r>
            <a:r>
              <a:rPr lang="nl-NL" dirty="0"/>
              <a:t> en in welke processen spelen ze een belangrijke rol?</a:t>
            </a:r>
          </a:p>
          <a:p>
            <a:pPr marL="457200" indent="-457200">
              <a:buFont typeface="+mj-lt"/>
              <a:buAutoNum type="arabicPeriod"/>
            </a:pPr>
            <a:r>
              <a:rPr lang="nl-NL" dirty="0"/>
              <a:t>Hoe beïnvloeden </a:t>
            </a:r>
            <a:r>
              <a:rPr lang="nl-NL" dirty="0" err="1"/>
              <a:t>gibberellines</a:t>
            </a:r>
            <a:r>
              <a:rPr lang="nl-NL" dirty="0"/>
              <a:t> de lengtegroei van planten?</a:t>
            </a:r>
          </a:p>
          <a:p>
            <a:pPr marL="457200" indent="-457200">
              <a:buFont typeface="+mj-lt"/>
              <a:buAutoNum type="arabicPeriod"/>
            </a:pPr>
            <a:r>
              <a:rPr lang="nl-NL" dirty="0"/>
              <a:t>Wat is het effect van </a:t>
            </a:r>
            <a:r>
              <a:rPr lang="nl-NL" dirty="0" err="1"/>
              <a:t>gibberellines</a:t>
            </a:r>
            <a:r>
              <a:rPr lang="nl-NL" dirty="0"/>
              <a:t> op zaadkieming?</a:t>
            </a:r>
          </a:p>
          <a:p>
            <a:pPr indent="0">
              <a:buNone/>
            </a:pPr>
            <a:endParaRPr lang="nl-NL" dirty="0"/>
          </a:p>
        </p:txBody>
      </p:sp>
    </p:spTree>
    <p:extLst>
      <p:ext uri="{BB962C8B-B14F-4D97-AF65-F5344CB8AC3E}">
        <p14:creationId xmlns:p14="http://schemas.microsoft.com/office/powerpoint/2010/main" val="3301780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3DF402E-0DF2-B8A2-E429-24E719D45A2F}"/>
              </a:ext>
            </a:extLst>
          </p:cNvPr>
          <p:cNvSpPr>
            <a:spLocks noGrp="1"/>
          </p:cNvSpPr>
          <p:nvPr>
            <p:ph type="title"/>
          </p:nvPr>
        </p:nvSpPr>
        <p:spPr/>
        <p:txBody>
          <a:bodyPr>
            <a:normAutofit fontScale="90000"/>
          </a:bodyPr>
          <a:lstStyle/>
          <a:p>
            <a:r>
              <a:rPr lang="nl-NL" dirty="0"/>
              <a:t>Huiswerk</a:t>
            </a:r>
            <a:br>
              <a:rPr lang="nl-NL" dirty="0"/>
            </a:br>
            <a:endParaRPr lang="nl-NL" dirty="0"/>
          </a:p>
        </p:txBody>
      </p:sp>
      <p:sp>
        <p:nvSpPr>
          <p:cNvPr id="3" name="Tijdelijke aanduiding voor inhoud 2">
            <a:extLst>
              <a:ext uri="{FF2B5EF4-FFF2-40B4-BE49-F238E27FC236}">
                <a16:creationId xmlns:a16="http://schemas.microsoft.com/office/drawing/2014/main" id="{D06CA95F-790E-1761-2FEF-DE994FD67E44}"/>
              </a:ext>
            </a:extLst>
          </p:cNvPr>
          <p:cNvSpPr>
            <a:spLocks noGrp="1"/>
          </p:cNvSpPr>
          <p:nvPr>
            <p:ph idx="1"/>
          </p:nvPr>
        </p:nvSpPr>
        <p:spPr>
          <a:xfrm>
            <a:off x="796320" y="1799120"/>
            <a:ext cx="7740000" cy="4351338"/>
          </a:xfrm>
        </p:spPr>
        <p:txBody>
          <a:bodyPr>
            <a:normAutofit lnSpcReduction="10000"/>
          </a:bodyPr>
          <a:lstStyle/>
          <a:p>
            <a:pPr marL="457200" indent="-457200">
              <a:buFont typeface="+mj-lt"/>
              <a:buAutoNum type="arabicPeriod" startAt="11"/>
            </a:pPr>
            <a:r>
              <a:rPr lang="nl-NL" dirty="0"/>
              <a:t>Een kweker wil de groei van een plant sturen. Welke hormonen kan hij inzetten en waarom?</a:t>
            </a:r>
          </a:p>
          <a:p>
            <a:pPr marL="457200" indent="-457200">
              <a:buFont typeface="+mj-lt"/>
              <a:buAutoNum type="arabicPeriod" startAt="11"/>
            </a:pPr>
            <a:r>
              <a:rPr lang="nl-NL" dirty="0"/>
              <a:t>Je ziet dat een plant groeit met een kromming naar het licht toe. Leg uit welke hormonen hierbij betrokken zijn en hoe ze dit veroorzaken.</a:t>
            </a:r>
          </a:p>
          <a:p>
            <a:pPr marL="457200" indent="-457200">
              <a:buFont typeface="+mj-lt"/>
              <a:buAutoNum type="arabicPeriod" startAt="11"/>
            </a:pPr>
            <a:r>
              <a:rPr lang="nl-NL" dirty="0"/>
              <a:t>Wat zou je doen als je een plant wilt laten bloeien op een moment dat deze normaal niet zou bloeien?</a:t>
            </a:r>
          </a:p>
          <a:p>
            <a:pPr marL="457200" indent="-457200">
              <a:buFont typeface="+mj-lt"/>
              <a:buAutoNum type="arabicPeriod" startAt="11"/>
            </a:pPr>
            <a:r>
              <a:rPr lang="nl-NL" dirty="0"/>
              <a:t>Wat heb je geleerd over de invloed van hormonen op planten? Noem een voorbeeld uit de praktijk.</a:t>
            </a:r>
          </a:p>
          <a:p>
            <a:pPr marL="457200" indent="-457200">
              <a:buFont typeface="+mj-lt"/>
              <a:buAutoNum type="arabicPeriod" startAt="11"/>
            </a:pPr>
            <a:r>
              <a:rPr lang="nl-NL" dirty="0"/>
              <a:t>Waarom denk je dat het belangrijk is om bij gewasbescherming (denk aan remmen van planten) rekening te houden met de werking van plantenhormonen?</a:t>
            </a:r>
          </a:p>
        </p:txBody>
      </p:sp>
    </p:spTree>
    <p:extLst>
      <p:ext uri="{BB962C8B-B14F-4D97-AF65-F5344CB8AC3E}">
        <p14:creationId xmlns:p14="http://schemas.microsoft.com/office/powerpoint/2010/main" val="22767426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558761" y="1102151"/>
            <a:ext cx="7886700" cy="996950"/>
          </a:xfrm>
        </p:spPr>
        <p:txBody>
          <a:bodyPr>
            <a:normAutofit/>
          </a:bodyPr>
          <a:lstStyle/>
          <a:p>
            <a:pPr eaLnBrk="1" hangingPunct="1"/>
            <a:endParaRPr lang="nl-NL" altLang="nl-NL" b="1" dirty="0"/>
          </a:p>
        </p:txBody>
      </p:sp>
      <p:pic>
        <p:nvPicPr>
          <p:cNvPr id="5124" name="Afbeelding 6">
            <a:extLst>
              <a:ext uri="{FF2B5EF4-FFF2-40B4-BE49-F238E27FC236}">
                <a16:creationId xmlns:a16="http://schemas.microsoft.com/office/drawing/2014/main" id="{CD798D11-19D8-4507-99B0-33217548E8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1764" y="330201"/>
            <a:ext cx="2555875"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Tijdelijke aanduiding voor inhoud 4">
            <a:extLst>
              <a:ext uri="{FF2B5EF4-FFF2-40B4-BE49-F238E27FC236}">
                <a16:creationId xmlns:a16="http://schemas.microsoft.com/office/drawing/2014/main" id="{5659B081-B505-4881-BC89-DBFD945D393D}"/>
              </a:ext>
            </a:extLst>
          </p:cNvPr>
          <p:cNvPicPr>
            <a:picLocks noGrp="1" noChangeAspect="1"/>
          </p:cNvPicPr>
          <p:nvPr>
            <p:ph idx="1"/>
          </p:nvPr>
        </p:nvPicPr>
        <p:blipFill>
          <a:blip r:embed="rId4"/>
          <a:stretch>
            <a:fillRect/>
          </a:stretch>
        </p:blipFill>
        <p:spPr>
          <a:xfrm>
            <a:off x="1405825" y="1403809"/>
            <a:ext cx="8192571" cy="4214567"/>
          </a:xfrm>
          <a:prstGeom prst="rect">
            <a:avLst/>
          </a:prstGeom>
        </p:spPr>
      </p:pic>
    </p:spTree>
    <p:extLst>
      <p:ext uri="{BB962C8B-B14F-4D97-AF65-F5344CB8AC3E}">
        <p14:creationId xmlns:p14="http://schemas.microsoft.com/office/powerpoint/2010/main" val="2707980406"/>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356889DA-41A2-4552-A79A-4F80576CFD40}"/>
              </a:ext>
            </a:extLst>
          </p:cNvPr>
          <p:cNvSpPr txBox="1"/>
          <p:nvPr/>
        </p:nvSpPr>
        <p:spPr>
          <a:xfrm>
            <a:off x="1031287" y="773042"/>
            <a:ext cx="5741582" cy="553998"/>
          </a:xfrm>
          <a:prstGeom prst="rect">
            <a:avLst/>
          </a:prstGeom>
          <a:noFill/>
        </p:spPr>
        <p:txBody>
          <a:bodyPr wrap="square" rtlCol="0">
            <a:spAutoFit/>
          </a:bodyPr>
          <a:lstStyle/>
          <a:p>
            <a:r>
              <a:rPr lang="nl-NL" sz="3000" b="1" dirty="0"/>
              <a:t>Lesprogramma dit blok</a:t>
            </a:r>
          </a:p>
        </p:txBody>
      </p:sp>
      <p:sp>
        <p:nvSpPr>
          <p:cNvPr id="4" name="Tekstvak 3">
            <a:extLst>
              <a:ext uri="{FF2B5EF4-FFF2-40B4-BE49-F238E27FC236}">
                <a16:creationId xmlns:a16="http://schemas.microsoft.com/office/drawing/2014/main" id="{BE5E9AAC-8AFC-4CA9-B89F-13D11A0216BE}"/>
              </a:ext>
            </a:extLst>
          </p:cNvPr>
          <p:cNvSpPr txBox="1"/>
          <p:nvPr/>
        </p:nvSpPr>
        <p:spPr>
          <a:xfrm>
            <a:off x="936398" y="2009023"/>
            <a:ext cx="6962348" cy="3046988"/>
          </a:xfrm>
          <a:prstGeom prst="rect">
            <a:avLst/>
          </a:prstGeom>
          <a:noFill/>
        </p:spPr>
        <p:txBody>
          <a:bodyPr wrap="square" rtlCol="0">
            <a:spAutoFit/>
          </a:bodyPr>
          <a:lstStyle/>
          <a:p>
            <a:pPr marL="214313" indent="-214313">
              <a:buFont typeface="Arial" panose="020B0604020202020204" pitchFamily="34" charset="0"/>
              <a:buChar char="•"/>
            </a:pPr>
            <a:r>
              <a:rPr lang="nl-NL" sz="2400" dirty="0">
                <a:solidFill>
                  <a:srgbClr val="1E201F"/>
                </a:solidFill>
              </a:rPr>
              <a:t>Les 1: Bespreking toets en start planthormonen</a:t>
            </a:r>
          </a:p>
          <a:p>
            <a:pPr marL="214313" indent="-214313">
              <a:buFont typeface="Arial" panose="020B0604020202020204" pitchFamily="34" charset="0"/>
              <a:buChar char="•"/>
            </a:pPr>
            <a:r>
              <a:rPr lang="nl-NL" sz="2400" dirty="0">
                <a:solidFill>
                  <a:srgbClr val="1E201F"/>
                </a:solidFill>
              </a:rPr>
              <a:t>Les 2: Planthormonen/open dag</a:t>
            </a:r>
          </a:p>
          <a:p>
            <a:pPr marL="214313" indent="-214313">
              <a:buFont typeface="Arial" panose="020B0604020202020204" pitchFamily="34" charset="0"/>
              <a:buChar char="•"/>
            </a:pPr>
            <a:r>
              <a:rPr lang="nl-NL" sz="2400" dirty="0">
                <a:solidFill>
                  <a:srgbClr val="1E201F"/>
                </a:solidFill>
              </a:rPr>
              <a:t>Les 3: Vertakking en planthormonen </a:t>
            </a:r>
          </a:p>
          <a:p>
            <a:pPr marL="214313" indent="-214313">
              <a:buFont typeface="Arial" panose="020B0604020202020204" pitchFamily="34" charset="0"/>
              <a:buChar char="•"/>
            </a:pPr>
            <a:r>
              <a:rPr lang="nl-NL" sz="2400" dirty="0">
                <a:solidFill>
                  <a:srgbClr val="1E201F"/>
                </a:solidFill>
              </a:rPr>
              <a:t>Les 4: Vertakking en planthormonen</a:t>
            </a:r>
          </a:p>
          <a:p>
            <a:pPr marL="214313" indent="-214313">
              <a:buFont typeface="Arial" panose="020B0604020202020204" pitchFamily="34" charset="0"/>
              <a:buChar char="•"/>
            </a:pPr>
            <a:r>
              <a:rPr lang="nl-NL" sz="2400" dirty="0">
                <a:solidFill>
                  <a:srgbClr val="1E201F"/>
                </a:solidFill>
              </a:rPr>
              <a:t>Vakantie</a:t>
            </a:r>
          </a:p>
          <a:p>
            <a:pPr marL="214313" indent="-214313">
              <a:buFont typeface="Arial" panose="020B0604020202020204" pitchFamily="34" charset="0"/>
              <a:buChar char="•"/>
            </a:pPr>
            <a:r>
              <a:rPr lang="nl-NL" sz="2400" dirty="0">
                <a:solidFill>
                  <a:srgbClr val="1E201F"/>
                </a:solidFill>
              </a:rPr>
              <a:t>Les 6: Bloei en planthormonen</a:t>
            </a:r>
          </a:p>
          <a:p>
            <a:pPr marL="214313" indent="-214313">
              <a:buFont typeface="Arial" panose="020B0604020202020204" pitchFamily="34" charset="0"/>
              <a:buChar char="•"/>
            </a:pPr>
            <a:r>
              <a:rPr lang="nl-NL" sz="2400" dirty="0">
                <a:solidFill>
                  <a:srgbClr val="1E201F"/>
                </a:solidFill>
              </a:rPr>
              <a:t>Les 7: Herhaling</a:t>
            </a:r>
          </a:p>
          <a:p>
            <a:pPr marL="214313" indent="-214313">
              <a:buFont typeface="Arial" panose="020B0604020202020204" pitchFamily="34" charset="0"/>
              <a:buChar char="•"/>
            </a:pPr>
            <a:r>
              <a:rPr lang="nl-NL" sz="2400" dirty="0">
                <a:solidFill>
                  <a:srgbClr val="1E201F"/>
                </a:solidFill>
              </a:rPr>
              <a:t>Toets</a:t>
            </a:r>
          </a:p>
        </p:txBody>
      </p:sp>
      <p:pic>
        <p:nvPicPr>
          <p:cNvPr id="2" name="Afbeelding 1">
            <a:extLst>
              <a:ext uri="{FF2B5EF4-FFF2-40B4-BE49-F238E27FC236}">
                <a16:creationId xmlns:a16="http://schemas.microsoft.com/office/drawing/2014/main" id="{7090F0AB-3877-490C-9DB3-C9E28FC060F0}"/>
              </a:ext>
            </a:extLst>
          </p:cNvPr>
          <p:cNvPicPr>
            <a:picLocks noChangeAspect="1"/>
          </p:cNvPicPr>
          <p:nvPr/>
        </p:nvPicPr>
        <p:blipFill>
          <a:blip r:embed="rId2"/>
          <a:stretch>
            <a:fillRect/>
          </a:stretch>
        </p:blipFill>
        <p:spPr>
          <a:xfrm>
            <a:off x="6560394" y="4725144"/>
            <a:ext cx="2847975" cy="1600200"/>
          </a:xfrm>
          <a:prstGeom prst="rect">
            <a:avLst/>
          </a:prstGeom>
        </p:spPr>
      </p:pic>
    </p:spTree>
    <p:extLst>
      <p:ext uri="{BB962C8B-B14F-4D97-AF65-F5344CB8AC3E}">
        <p14:creationId xmlns:p14="http://schemas.microsoft.com/office/powerpoint/2010/main" val="28521062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886120" y="900114"/>
            <a:ext cx="9153230" cy="996950"/>
          </a:xfrm>
        </p:spPr>
        <p:txBody>
          <a:bodyPr>
            <a:normAutofit/>
          </a:bodyPr>
          <a:lstStyle/>
          <a:p>
            <a:pPr eaLnBrk="1" hangingPunct="1"/>
            <a:r>
              <a:rPr lang="nl-NL" altLang="nl-NL" b="1" dirty="0"/>
              <a:t>Plantenhormonen.</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886120" y="1781667"/>
            <a:ext cx="7918024" cy="4738260"/>
          </a:xfrm>
        </p:spPr>
        <p:txBody>
          <a:bodyPr>
            <a:normAutofit/>
          </a:bodyPr>
          <a:lstStyle/>
          <a:p>
            <a:pPr indent="0">
              <a:buNone/>
              <a:defRPr/>
            </a:pPr>
            <a:r>
              <a:rPr lang="nl-NL" dirty="0"/>
              <a:t>.</a:t>
            </a:r>
          </a:p>
        </p:txBody>
      </p:sp>
      <p:pic>
        <p:nvPicPr>
          <p:cNvPr id="2" name="Afbeelding 1">
            <a:extLst>
              <a:ext uri="{FF2B5EF4-FFF2-40B4-BE49-F238E27FC236}">
                <a16:creationId xmlns:a16="http://schemas.microsoft.com/office/drawing/2014/main" id="{29E1E918-5ADB-6D24-B5E1-902636CECDCB}"/>
              </a:ext>
            </a:extLst>
          </p:cNvPr>
          <p:cNvPicPr>
            <a:picLocks noChangeAspect="1"/>
          </p:cNvPicPr>
          <p:nvPr/>
        </p:nvPicPr>
        <p:blipFill>
          <a:blip r:embed="rId3"/>
          <a:stretch>
            <a:fillRect/>
          </a:stretch>
        </p:blipFill>
        <p:spPr>
          <a:xfrm>
            <a:off x="1979294" y="2082740"/>
            <a:ext cx="3903345" cy="4136113"/>
          </a:xfrm>
          <a:prstGeom prst="rect">
            <a:avLst/>
          </a:prstGeom>
        </p:spPr>
      </p:pic>
    </p:spTree>
    <p:extLst>
      <p:ext uri="{BB962C8B-B14F-4D97-AF65-F5344CB8AC3E}">
        <p14:creationId xmlns:p14="http://schemas.microsoft.com/office/powerpoint/2010/main" val="2775957298"/>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BE7721-6D61-1B4C-5FF0-9452CEC30908}"/>
            </a:ext>
          </a:extLst>
        </p:cNvPr>
        <p:cNvGrpSpPr/>
        <p:nvPr/>
      </p:nvGrpSpPr>
      <p:grpSpPr>
        <a:xfrm>
          <a:off x="0" y="0"/>
          <a:ext cx="0" cy="0"/>
          <a:chOff x="0" y="0"/>
          <a:chExt cx="0" cy="0"/>
        </a:xfrm>
      </p:grpSpPr>
      <p:sp>
        <p:nvSpPr>
          <p:cNvPr id="5122" name="Titel 1">
            <a:extLst>
              <a:ext uri="{FF2B5EF4-FFF2-40B4-BE49-F238E27FC236}">
                <a16:creationId xmlns:a16="http://schemas.microsoft.com/office/drawing/2014/main" id="{E8AD48B2-B602-265A-B9E9-CDEB9E2069AF}"/>
              </a:ext>
            </a:extLst>
          </p:cNvPr>
          <p:cNvSpPr>
            <a:spLocks noGrp="1" noChangeArrowheads="1"/>
          </p:cNvSpPr>
          <p:nvPr>
            <p:ph type="title"/>
          </p:nvPr>
        </p:nvSpPr>
        <p:spPr>
          <a:xfrm>
            <a:off x="1021433" y="784717"/>
            <a:ext cx="10055062" cy="770706"/>
          </a:xfrm>
        </p:spPr>
        <p:txBody>
          <a:bodyPr>
            <a:normAutofit/>
          </a:bodyPr>
          <a:lstStyle/>
          <a:p>
            <a:r>
              <a:rPr lang="nl-NL" altLang="nl-NL" sz="3600" dirty="0">
                <a:cs typeface="Arial" panose="020B0604020202020204" pitchFamily="34" charset="0"/>
              </a:rPr>
              <a:t>Werking van hormonen.</a:t>
            </a:r>
            <a:endParaRPr lang="nl-NL" altLang="nl-NL" sz="3600" b="1" dirty="0"/>
          </a:p>
        </p:txBody>
      </p:sp>
      <p:sp>
        <p:nvSpPr>
          <p:cNvPr id="5" name="Tijdelijke aanduiding voor inhoud 4">
            <a:extLst>
              <a:ext uri="{FF2B5EF4-FFF2-40B4-BE49-F238E27FC236}">
                <a16:creationId xmlns:a16="http://schemas.microsoft.com/office/drawing/2014/main" id="{C22D74CD-F0F1-0A29-BBB5-CE62F70630FA}"/>
              </a:ext>
            </a:extLst>
          </p:cNvPr>
          <p:cNvSpPr>
            <a:spLocks noGrp="1"/>
          </p:cNvSpPr>
          <p:nvPr>
            <p:ph idx="1"/>
          </p:nvPr>
        </p:nvSpPr>
        <p:spPr>
          <a:xfrm>
            <a:off x="1047988" y="1885315"/>
            <a:ext cx="7740000" cy="4564645"/>
          </a:xfrm>
        </p:spPr>
        <p:txBody>
          <a:bodyPr>
            <a:normAutofit/>
          </a:bodyPr>
          <a:lstStyle/>
          <a:p>
            <a:pPr indent="0">
              <a:buNone/>
            </a:pPr>
            <a:r>
              <a:rPr lang="nl-NL" dirty="0"/>
              <a:t>Planthormonen zijn chemische stoffen die planten zelf aanmaken. </a:t>
            </a:r>
          </a:p>
          <a:p>
            <a:pPr indent="0">
              <a:buNone/>
            </a:pPr>
            <a:endParaRPr lang="nl-NL" dirty="0"/>
          </a:p>
          <a:p>
            <a:pPr indent="0">
              <a:buNone/>
            </a:pPr>
            <a:r>
              <a:rPr lang="nl-NL" dirty="0"/>
              <a:t>Ze worden in kleine hoeveelheden geproduceerd en hebben een grote invloed op hoe een plant groeit en zich ontwikkelt.</a:t>
            </a:r>
          </a:p>
          <a:p>
            <a:pPr indent="0">
              <a:buNone/>
            </a:pPr>
            <a:endParaRPr lang="nl-NL" dirty="0"/>
          </a:p>
          <a:p>
            <a:pPr indent="0">
              <a:buNone/>
            </a:pPr>
            <a:r>
              <a:rPr lang="nl-NL" dirty="0"/>
              <a:t>Er is maar een kleine hoeveelheid nodig voor een groot effect, dit komt omdat hun werking te vergelijken is met het overbrengen van een boodschap</a:t>
            </a:r>
          </a:p>
          <a:p>
            <a:pPr indent="0">
              <a:buNone/>
            </a:pPr>
            <a:endParaRPr lang="nl-NL" dirty="0"/>
          </a:p>
          <a:p>
            <a:pPr indent="0">
              <a:buNone/>
            </a:pPr>
            <a:endParaRPr lang="nl-NL" dirty="0"/>
          </a:p>
          <a:p>
            <a:pPr indent="0">
              <a:buNone/>
            </a:pPr>
            <a:endParaRPr lang="nl-NL" dirty="0"/>
          </a:p>
        </p:txBody>
      </p:sp>
      <p:pic>
        <p:nvPicPr>
          <p:cNvPr id="2" name="Afbeelding 1">
            <a:extLst>
              <a:ext uri="{FF2B5EF4-FFF2-40B4-BE49-F238E27FC236}">
                <a16:creationId xmlns:a16="http://schemas.microsoft.com/office/drawing/2014/main" id="{C800FBE2-1DD4-B7A1-A497-C28807F4DD25}"/>
              </a:ext>
            </a:extLst>
          </p:cNvPr>
          <p:cNvPicPr>
            <a:picLocks noChangeAspect="1"/>
          </p:cNvPicPr>
          <p:nvPr/>
        </p:nvPicPr>
        <p:blipFill>
          <a:blip r:embed="rId3"/>
          <a:stretch>
            <a:fillRect/>
          </a:stretch>
        </p:blipFill>
        <p:spPr>
          <a:xfrm>
            <a:off x="8831770" y="4167636"/>
            <a:ext cx="3298318" cy="2470555"/>
          </a:xfrm>
          <a:prstGeom prst="rect">
            <a:avLst/>
          </a:prstGeom>
        </p:spPr>
      </p:pic>
    </p:spTree>
    <p:extLst>
      <p:ext uri="{BB962C8B-B14F-4D97-AF65-F5344CB8AC3E}">
        <p14:creationId xmlns:p14="http://schemas.microsoft.com/office/powerpoint/2010/main" val="247536172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1000"/>
                                        <p:tgtEl>
                                          <p:spTgt spid="5">
                                            <p:txEl>
                                              <p:pRg st="2" end="2"/>
                                            </p:txEl>
                                          </p:spTgt>
                                        </p:tgtEl>
                                      </p:cBhvr>
                                    </p:animEffect>
                                    <p:anim calcmode="lin" valueType="num">
                                      <p:cBhvr>
                                        <p:cTn id="8"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4" end="4"/>
                                            </p:txEl>
                                          </p:spTgt>
                                        </p:tgtEl>
                                        <p:attrNameLst>
                                          <p:attrName>style.visibility</p:attrName>
                                        </p:attrNameLst>
                                      </p:cBhvr>
                                      <p:to>
                                        <p:strVal val="visible"/>
                                      </p:to>
                                    </p:set>
                                    <p:animEffect transition="in" filter="fade">
                                      <p:cBhvr>
                                        <p:cTn id="14" dur="1000"/>
                                        <p:tgtEl>
                                          <p:spTgt spid="5">
                                            <p:txEl>
                                              <p:pRg st="4" end="4"/>
                                            </p:txEl>
                                          </p:spTgt>
                                        </p:tgtEl>
                                      </p:cBhvr>
                                    </p:animEffect>
                                    <p:anim calcmode="lin" valueType="num">
                                      <p:cBhvr>
                                        <p:cTn id="15"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1805AD-BFE6-A51E-5AE2-885071A5F76B}"/>
            </a:ext>
          </a:extLst>
        </p:cNvPr>
        <p:cNvGrpSpPr/>
        <p:nvPr/>
      </p:nvGrpSpPr>
      <p:grpSpPr>
        <a:xfrm>
          <a:off x="0" y="0"/>
          <a:ext cx="0" cy="0"/>
          <a:chOff x="0" y="0"/>
          <a:chExt cx="0" cy="0"/>
        </a:xfrm>
      </p:grpSpPr>
      <p:sp>
        <p:nvSpPr>
          <p:cNvPr id="5122" name="Titel 1">
            <a:extLst>
              <a:ext uri="{FF2B5EF4-FFF2-40B4-BE49-F238E27FC236}">
                <a16:creationId xmlns:a16="http://schemas.microsoft.com/office/drawing/2014/main" id="{55DC345A-17F4-2522-C5F2-E35AB4C8AAEC}"/>
              </a:ext>
            </a:extLst>
          </p:cNvPr>
          <p:cNvSpPr>
            <a:spLocks noGrp="1" noChangeArrowheads="1"/>
          </p:cNvSpPr>
          <p:nvPr>
            <p:ph type="title"/>
          </p:nvPr>
        </p:nvSpPr>
        <p:spPr>
          <a:xfrm>
            <a:off x="1021433" y="784717"/>
            <a:ext cx="10055062" cy="770706"/>
          </a:xfrm>
        </p:spPr>
        <p:txBody>
          <a:bodyPr>
            <a:normAutofit/>
          </a:bodyPr>
          <a:lstStyle/>
          <a:p>
            <a:r>
              <a:rPr lang="nl-NL" altLang="nl-NL" sz="3600" dirty="0">
                <a:cs typeface="Arial" panose="020B0604020202020204" pitchFamily="34" charset="0"/>
              </a:rPr>
              <a:t>Plaats van productie van hormonen.</a:t>
            </a:r>
            <a:endParaRPr lang="nl-NL" altLang="nl-NL" sz="3600" b="1" dirty="0"/>
          </a:p>
        </p:txBody>
      </p:sp>
      <p:sp>
        <p:nvSpPr>
          <p:cNvPr id="5" name="Tijdelijke aanduiding voor inhoud 4">
            <a:extLst>
              <a:ext uri="{FF2B5EF4-FFF2-40B4-BE49-F238E27FC236}">
                <a16:creationId xmlns:a16="http://schemas.microsoft.com/office/drawing/2014/main" id="{60A66EF8-AB15-F5CA-372C-32070E15A4BC}"/>
              </a:ext>
            </a:extLst>
          </p:cNvPr>
          <p:cNvSpPr>
            <a:spLocks noGrp="1"/>
          </p:cNvSpPr>
          <p:nvPr>
            <p:ph idx="1"/>
          </p:nvPr>
        </p:nvSpPr>
        <p:spPr>
          <a:xfrm>
            <a:off x="1047988" y="1885315"/>
            <a:ext cx="7740000" cy="4564645"/>
          </a:xfrm>
        </p:spPr>
        <p:txBody>
          <a:bodyPr/>
          <a:lstStyle/>
          <a:p>
            <a:pPr indent="0">
              <a:buNone/>
            </a:pPr>
            <a:r>
              <a:rPr lang="nl-NL" dirty="0"/>
              <a:t>Planthormonen worden in specifieke delen van de plantencel gemaakt, afhankelijk van het type hormoon en de functie ervan.</a:t>
            </a:r>
          </a:p>
          <a:p>
            <a:pPr indent="0">
              <a:buNone/>
            </a:pPr>
            <a:endParaRPr lang="nl-NL" dirty="0"/>
          </a:p>
          <a:p>
            <a:pPr indent="0">
              <a:buNone/>
            </a:pPr>
            <a:r>
              <a:rPr lang="nl-NL" dirty="0"/>
              <a:t>De hormonen worden geproduceerd in het cytoplasma van de cel of soms door </a:t>
            </a:r>
            <a:r>
              <a:rPr lang="nl-NL" b="1" i="1" dirty="0" err="1"/>
              <a:t>plastiden</a:t>
            </a:r>
            <a:r>
              <a:rPr lang="nl-NL" dirty="0"/>
              <a:t>.</a:t>
            </a:r>
          </a:p>
          <a:p>
            <a:pPr indent="0">
              <a:buNone/>
            </a:pPr>
            <a:endParaRPr lang="nl-NL" b="1" i="1" dirty="0"/>
          </a:p>
          <a:p>
            <a:pPr indent="0">
              <a:buNone/>
            </a:pPr>
            <a:r>
              <a:rPr lang="nl-NL" b="1" i="1" dirty="0" err="1"/>
              <a:t>Plastiden</a:t>
            </a:r>
            <a:r>
              <a:rPr lang="nl-NL" dirty="0"/>
              <a:t> zijn kleine onderdelen (organellen) in de cellen van planten (chloroplast is ook een </a:t>
            </a:r>
            <a:r>
              <a:rPr lang="nl-NL" b="1" i="1" dirty="0" err="1"/>
              <a:t>plastide</a:t>
            </a:r>
            <a:r>
              <a:rPr lang="nl-NL" dirty="0"/>
              <a:t>)</a:t>
            </a:r>
            <a:endParaRPr lang="nl-NL" b="1" i="1" dirty="0"/>
          </a:p>
          <a:p>
            <a:pPr indent="0">
              <a:buNone/>
            </a:pPr>
            <a:endParaRPr lang="nl-NL" dirty="0"/>
          </a:p>
        </p:txBody>
      </p:sp>
      <p:pic>
        <p:nvPicPr>
          <p:cNvPr id="4" name="Afbeelding 3">
            <a:extLst>
              <a:ext uri="{FF2B5EF4-FFF2-40B4-BE49-F238E27FC236}">
                <a16:creationId xmlns:a16="http://schemas.microsoft.com/office/drawing/2014/main" id="{355A3905-A454-D478-067C-792B1AB1C51F}"/>
              </a:ext>
            </a:extLst>
          </p:cNvPr>
          <p:cNvPicPr>
            <a:picLocks noChangeAspect="1"/>
          </p:cNvPicPr>
          <p:nvPr/>
        </p:nvPicPr>
        <p:blipFill>
          <a:blip r:embed="rId3"/>
          <a:stretch>
            <a:fillRect/>
          </a:stretch>
        </p:blipFill>
        <p:spPr>
          <a:xfrm>
            <a:off x="9218356" y="4089282"/>
            <a:ext cx="2826994" cy="2540780"/>
          </a:xfrm>
          <a:prstGeom prst="rect">
            <a:avLst/>
          </a:prstGeom>
        </p:spPr>
      </p:pic>
    </p:spTree>
    <p:extLst>
      <p:ext uri="{BB962C8B-B14F-4D97-AF65-F5344CB8AC3E}">
        <p14:creationId xmlns:p14="http://schemas.microsoft.com/office/powerpoint/2010/main" val="347429887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1000"/>
                                        <p:tgtEl>
                                          <p:spTgt spid="5">
                                            <p:txEl>
                                              <p:pRg st="2" end="2"/>
                                            </p:txEl>
                                          </p:spTgt>
                                        </p:tgtEl>
                                      </p:cBhvr>
                                    </p:animEffect>
                                    <p:anim calcmode="lin" valueType="num">
                                      <p:cBhvr>
                                        <p:cTn id="8"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4" end="4"/>
                                            </p:txEl>
                                          </p:spTgt>
                                        </p:tgtEl>
                                        <p:attrNameLst>
                                          <p:attrName>style.visibility</p:attrName>
                                        </p:attrNameLst>
                                      </p:cBhvr>
                                      <p:to>
                                        <p:strVal val="visible"/>
                                      </p:to>
                                    </p:set>
                                    <p:animEffect transition="in" filter="fade">
                                      <p:cBhvr>
                                        <p:cTn id="14" dur="1000"/>
                                        <p:tgtEl>
                                          <p:spTgt spid="5">
                                            <p:txEl>
                                              <p:pRg st="4" end="4"/>
                                            </p:txEl>
                                          </p:spTgt>
                                        </p:tgtEl>
                                      </p:cBhvr>
                                    </p:animEffect>
                                    <p:anim calcmode="lin" valueType="num">
                                      <p:cBhvr>
                                        <p:cTn id="15"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9D5257-4D9B-762E-5BB8-6E66092A9D31}"/>
            </a:ext>
          </a:extLst>
        </p:cNvPr>
        <p:cNvGrpSpPr/>
        <p:nvPr/>
      </p:nvGrpSpPr>
      <p:grpSpPr>
        <a:xfrm>
          <a:off x="0" y="0"/>
          <a:ext cx="0" cy="0"/>
          <a:chOff x="0" y="0"/>
          <a:chExt cx="0" cy="0"/>
        </a:xfrm>
      </p:grpSpPr>
      <p:sp>
        <p:nvSpPr>
          <p:cNvPr id="5122" name="Titel 1">
            <a:extLst>
              <a:ext uri="{FF2B5EF4-FFF2-40B4-BE49-F238E27FC236}">
                <a16:creationId xmlns:a16="http://schemas.microsoft.com/office/drawing/2014/main" id="{A87CEEAC-2865-C2CC-29E3-23E33CB80349}"/>
              </a:ext>
            </a:extLst>
          </p:cNvPr>
          <p:cNvSpPr>
            <a:spLocks noGrp="1" noChangeArrowheads="1"/>
          </p:cNvSpPr>
          <p:nvPr>
            <p:ph type="title"/>
          </p:nvPr>
        </p:nvSpPr>
        <p:spPr>
          <a:xfrm>
            <a:off x="1021433" y="784717"/>
            <a:ext cx="10055062" cy="770706"/>
          </a:xfrm>
        </p:spPr>
        <p:txBody>
          <a:bodyPr>
            <a:normAutofit/>
          </a:bodyPr>
          <a:lstStyle/>
          <a:p>
            <a:r>
              <a:rPr lang="nl-NL" altLang="nl-NL" sz="3600" dirty="0">
                <a:cs typeface="Arial" panose="020B0604020202020204" pitchFamily="34" charset="0"/>
              </a:rPr>
              <a:t>Werking van hormonen.</a:t>
            </a:r>
            <a:endParaRPr lang="nl-NL" altLang="nl-NL" sz="3600" b="1" dirty="0"/>
          </a:p>
        </p:txBody>
      </p:sp>
      <p:sp>
        <p:nvSpPr>
          <p:cNvPr id="5" name="Tijdelijke aanduiding voor inhoud 4">
            <a:extLst>
              <a:ext uri="{FF2B5EF4-FFF2-40B4-BE49-F238E27FC236}">
                <a16:creationId xmlns:a16="http://schemas.microsoft.com/office/drawing/2014/main" id="{8F81E41D-A2A7-709F-C769-80C98EFBFBDA}"/>
              </a:ext>
            </a:extLst>
          </p:cNvPr>
          <p:cNvSpPr>
            <a:spLocks noGrp="1"/>
          </p:cNvSpPr>
          <p:nvPr>
            <p:ph idx="1"/>
          </p:nvPr>
        </p:nvSpPr>
        <p:spPr>
          <a:xfrm>
            <a:off x="1047988" y="1885315"/>
            <a:ext cx="7740000" cy="4564645"/>
          </a:xfrm>
        </p:spPr>
        <p:txBody>
          <a:bodyPr/>
          <a:lstStyle/>
          <a:p>
            <a:pPr indent="0">
              <a:buNone/>
            </a:pPr>
            <a:r>
              <a:rPr lang="nl-NL"/>
              <a:t>De </a:t>
            </a:r>
            <a:r>
              <a:rPr lang="nl-NL" dirty="0"/>
              <a:t>hormonen worden vaak op één plek in de plant gemaakt, maar ze kunnen door de hele plant bewegen om hun werk te doen. </a:t>
            </a:r>
          </a:p>
          <a:p>
            <a:pPr indent="0">
              <a:buNone/>
            </a:pPr>
            <a:endParaRPr lang="nl-NL" dirty="0"/>
          </a:p>
          <a:p>
            <a:pPr indent="0">
              <a:buNone/>
            </a:pPr>
            <a:r>
              <a:rPr lang="nl-NL" dirty="0"/>
              <a:t>Dit gebeurt via de sapstromen (in het hout- en bastvatenstelsel) of door cel-tot-</a:t>
            </a:r>
            <a:r>
              <a:rPr lang="nl-NL" dirty="0" err="1"/>
              <a:t>celtransport</a:t>
            </a:r>
            <a:r>
              <a:rPr lang="nl-NL" dirty="0"/>
              <a:t>..</a:t>
            </a:r>
          </a:p>
          <a:p>
            <a:pPr indent="0">
              <a:buNone/>
            </a:pPr>
            <a:endParaRPr lang="nl-NL" dirty="0"/>
          </a:p>
          <a:p>
            <a:pPr indent="0">
              <a:buNone/>
            </a:pPr>
            <a:endParaRPr lang="nl-NL" dirty="0"/>
          </a:p>
        </p:txBody>
      </p:sp>
      <p:pic>
        <p:nvPicPr>
          <p:cNvPr id="2" name="Afbeelding 1">
            <a:extLst>
              <a:ext uri="{FF2B5EF4-FFF2-40B4-BE49-F238E27FC236}">
                <a16:creationId xmlns:a16="http://schemas.microsoft.com/office/drawing/2014/main" id="{4E099CE0-BE89-F2F7-047C-AB2EE9EC75E3}"/>
              </a:ext>
            </a:extLst>
          </p:cNvPr>
          <p:cNvPicPr>
            <a:picLocks noChangeAspect="1"/>
          </p:cNvPicPr>
          <p:nvPr/>
        </p:nvPicPr>
        <p:blipFill>
          <a:blip r:embed="rId3"/>
          <a:stretch>
            <a:fillRect/>
          </a:stretch>
        </p:blipFill>
        <p:spPr>
          <a:xfrm>
            <a:off x="8831770" y="4167636"/>
            <a:ext cx="3298318" cy="2470555"/>
          </a:xfrm>
          <a:prstGeom prst="rect">
            <a:avLst/>
          </a:prstGeom>
        </p:spPr>
      </p:pic>
    </p:spTree>
    <p:extLst>
      <p:ext uri="{BB962C8B-B14F-4D97-AF65-F5344CB8AC3E}">
        <p14:creationId xmlns:p14="http://schemas.microsoft.com/office/powerpoint/2010/main" val="164807193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1000"/>
                                        <p:tgtEl>
                                          <p:spTgt spid="5">
                                            <p:txEl>
                                              <p:pRg st="2" end="2"/>
                                            </p:txEl>
                                          </p:spTgt>
                                        </p:tgtEl>
                                      </p:cBhvr>
                                    </p:animEffect>
                                    <p:anim calcmode="lin" valueType="num">
                                      <p:cBhvr>
                                        <p:cTn id="8"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21433" y="784717"/>
            <a:ext cx="10055062" cy="770706"/>
          </a:xfrm>
        </p:spPr>
        <p:txBody>
          <a:bodyPr>
            <a:normAutofit/>
          </a:bodyPr>
          <a:lstStyle/>
          <a:p>
            <a:r>
              <a:rPr lang="nl-NL" altLang="nl-NL" sz="3600" dirty="0">
                <a:cs typeface="Arial" panose="020B0604020202020204" pitchFamily="34" charset="0"/>
              </a:rPr>
              <a:t>Werking van hormonen.</a:t>
            </a:r>
            <a:endParaRPr lang="nl-NL" altLang="nl-NL" sz="3600" b="1" dirty="0"/>
          </a:p>
        </p:txBody>
      </p:sp>
      <p:sp>
        <p:nvSpPr>
          <p:cNvPr id="5" name="Tijdelijke aanduiding voor inhoud 4">
            <a:extLst>
              <a:ext uri="{FF2B5EF4-FFF2-40B4-BE49-F238E27FC236}">
                <a16:creationId xmlns:a16="http://schemas.microsoft.com/office/drawing/2014/main" id="{328235D2-DFB6-0ECD-D13B-75DC4E8B66C1}"/>
              </a:ext>
            </a:extLst>
          </p:cNvPr>
          <p:cNvSpPr>
            <a:spLocks noGrp="1"/>
          </p:cNvSpPr>
          <p:nvPr>
            <p:ph idx="1"/>
          </p:nvPr>
        </p:nvSpPr>
        <p:spPr>
          <a:xfrm>
            <a:off x="1047988" y="1885315"/>
            <a:ext cx="7740000" cy="4564645"/>
          </a:xfrm>
        </p:spPr>
        <p:txBody>
          <a:bodyPr/>
          <a:lstStyle/>
          <a:p>
            <a:pPr indent="0">
              <a:buNone/>
            </a:pPr>
            <a:r>
              <a:rPr lang="nl-NL" dirty="0"/>
              <a:t>Deze hormonen sturen allerlei processen aan, zoals het ontkiemen van zaden, de groei van wortels en stengels, de vorming van bloemen en vruchten, en zelfs hoe een plant reageert op stress of schade.</a:t>
            </a:r>
          </a:p>
        </p:txBody>
      </p:sp>
      <p:pic>
        <p:nvPicPr>
          <p:cNvPr id="2" name="Afbeelding 1">
            <a:extLst>
              <a:ext uri="{FF2B5EF4-FFF2-40B4-BE49-F238E27FC236}">
                <a16:creationId xmlns:a16="http://schemas.microsoft.com/office/drawing/2014/main" id="{FC8B7349-B7F2-E954-6042-8BAB770CDA5F}"/>
              </a:ext>
            </a:extLst>
          </p:cNvPr>
          <p:cNvPicPr>
            <a:picLocks noChangeAspect="1"/>
          </p:cNvPicPr>
          <p:nvPr/>
        </p:nvPicPr>
        <p:blipFill>
          <a:blip r:embed="rId3"/>
          <a:stretch>
            <a:fillRect/>
          </a:stretch>
        </p:blipFill>
        <p:spPr>
          <a:xfrm>
            <a:off x="3101530" y="3822196"/>
            <a:ext cx="3298318" cy="2470555"/>
          </a:xfrm>
          <a:prstGeom prst="rect">
            <a:avLst/>
          </a:prstGeom>
        </p:spPr>
      </p:pic>
    </p:spTree>
    <p:extLst>
      <p:ext uri="{BB962C8B-B14F-4D97-AF65-F5344CB8AC3E}">
        <p14:creationId xmlns:p14="http://schemas.microsoft.com/office/powerpoint/2010/main" val="2713930387"/>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886120" y="900114"/>
            <a:ext cx="9153230" cy="996950"/>
          </a:xfrm>
        </p:spPr>
        <p:txBody>
          <a:bodyPr>
            <a:normAutofit/>
          </a:bodyPr>
          <a:lstStyle/>
          <a:p>
            <a:pPr eaLnBrk="1" hangingPunct="1"/>
            <a:r>
              <a:rPr lang="nl-NL" altLang="nl-NL" b="1" dirty="0"/>
              <a:t> Werking van hormonen</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886120" y="1781667"/>
            <a:ext cx="7918024" cy="4738260"/>
          </a:xfrm>
        </p:spPr>
        <p:txBody>
          <a:bodyPr>
            <a:normAutofit/>
          </a:bodyPr>
          <a:lstStyle/>
          <a:p>
            <a:pPr indent="0">
              <a:buNone/>
              <a:defRPr/>
            </a:pPr>
            <a:r>
              <a:rPr lang="nl-NL" dirty="0"/>
              <a:t>Plantenhormonen hebben een breed spectrum aan werkingen en overlappen elkaar </a:t>
            </a:r>
          </a:p>
          <a:p>
            <a:pPr indent="0">
              <a:buNone/>
              <a:defRPr/>
            </a:pPr>
            <a:endParaRPr lang="nl-NL" dirty="0"/>
          </a:p>
          <a:p>
            <a:pPr indent="0">
              <a:buNone/>
              <a:defRPr/>
            </a:pPr>
            <a:r>
              <a:rPr lang="nl-NL" dirty="0"/>
              <a:t>Elk deel van de plant kent een bepaalde verhouding  tussen de verschillende hormonen.</a:t>
            </a:r>
          </a:p>
          <a:p>
            <a:pPr indent="0">
              <a:buNone/>
              <a:defRPr/>
            </a:pPr>
            <a:endParaRPr lang="nl-NL" dirty="0"/>
          </a:p>
          <a:p>
            <a:pPr indent="0">
              <a:buNone/>
              <a:defRPr/>
            </a:pPr>
            <a:r>
              <a:rPr lang="nl-NL" dirty="0"/>
              <a:t>Het hangt van de verhouding en het samenspel tussen de hormonen af hoe de werking uitpakt. </a:t>
            </a:r>
          </a:p>
          <a:p>
            <a:pPr indent="0">
              <a:buNone/>
              <a:defRPr/>
            </a:pPr>
            <a:endParaRPr lang="nl-NL" dirty="0"/>
          </a:p>
          <a:p>
            <a:pPr indent="0">
              <a:buNone/>
              <a:defRPr/>
            </a:pPr>
            <a:endParaRPr lang="nl-NL" dirty="0"/>
          </a:p>
        </p:txBody>
      </p:sp>
      <p:pic>
        <p:nvPicPr>
          <p:cNvPr id="2" name="Afbeelding 1">
            <a:extLst>
              <a:ext uri="{FF2B5EF4-FFF2-40B4-BE49-F238E27FC236}">
                <a16:creationId xmlns:a16="http://schemas.microsoft.com/office/drawing/2014/main" id="{38FE908C-E26E-0926-0341-0895A0716C26}"/>
              </a:ext>
            </a:extLst>
          </p:cNvPr>
          <p:cNvPicPr>
            <a:picLocks noChangeAspect="1"/>
          </p:cNvPicPr>
          <p:nvPr/>
        </p:nvPicPr>
        <p:blipFill>
          <a:blip r:embed="rId3"/>
          <a:stretch>
            <a:fillRect/>
          </a:stretch>
        </p:blipFill>
        <p:spPr>
          <a:xfrm>
            <a:off x="9422777" y="4101483"/>
            <a:ext cx="2769223" cy="2684300"/>
          </a:xfrm>
          <a:prstGeom prst="rect">
            <a:avLst/>
          </a:prstGeom>
        </p:spPr>
      </p:pic>
    </p:spTree>
    <p:extLst>
      <p:ext uri="{BB962C8B-B14F-4D97-AF65-F5344CB8AC3E}">
        <p14:creationId xmlns:p14="http://schemas.microsoft.com/office/powerpoint/2010/main" val="62845071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Effect transition="in" filter="fade">
                                      <p:cBhvr>
                                        <p:cTn id="7" dur="1000"/>
                                        <p:tgtEl>
                                          <p:spTgt spid="7171">
                                            <p:txEl>
                                              <p:pRg st="2" end="2"/>
                                            </p:txEl>
                                          </p:spTgt>
                                        </p:tgtEl>
                                      </p:cBhvr>
                                    </p:animEffect>
                                    <p:anim calcmode="lin" valueType="num">
                                      <p:cBhvr>
                                        <p:cTn id="8" dur="1000" fill="hold"/>
                                        <p:tgtEl>
                                          <p:spTgt spid="7171">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171">
                                            <p:txEl>
                                              <p:pRg st="4" end="4"/>
                                            </p:txEl>
                                          </p:spTgt>
                                        </p:tgtEl>
                                        <p:attrNameLst>
                                          <p:attrName>style.visibility</p:attrName>
                                        </p:attrNameLst>
                                      </p:cBhvr>
                                      <p:to>
                                        <p:strVal val="visible"/>
                                      </p:to>
                                    </p:set>
                                    <p:animEffect transition="in" filter="fade">
                                      <p:cBhvr>
                                        <p:cTn id="14" dur="1000"/>
                                        <p:tgtEl>
                                          <p:spTgt spid="7171">
                                            <p:txEl>
                                              <p:pRg st="4" end="4"/>
                                            </p:txEl>
                                          </p:spTgt>
                                        </p:tgtEl>
                                      </p:cBhvr>
                                    </p:animEffect>
                                    <p:anim calcmode="lin" valueType="num">
                                      <p:cBhvr>
                                        <p:cTn id="15" dur="1000" fill="hold"/>
                                        <p:tgtEl>
                                          <p:spTgt spid="7171">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717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GroeneWelle">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 zone college.potx" id="{289ACBD9-B65D-4D7B-8071-B2DBE1A5FCCC}" vid="{1C56739D-5687-4AE6-9ABE-B211D9D18700}"/>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F1D3699BCA81B46AD60454B87AB9121" ma:contentTypeVersion="13" ma:contentTypeDescription="Een nieuw document maken." ma:contentTypeScope="" ma:versionID="7ad115ce5f755b4691e270c5d252062f">
  <xsd:schema xmlns:xsd="http://www.w3.org/2001/XMLSchema" xmlns:xs="http://www.w3.org/2001/XMLSchema" xmlns:p="http://schemas.microsoft.com/office/2006/metadata/properties" xmlns:ns3="88fa185b-b6f4-4426-890a-edc6532e8d4f" xmlns:ns4="521c7c86-cc27-4cef-8605-4ebb03422227" targetNamespace="http://schemas.microsoft.com/office/2006/metadata/properties" ma:root="true" ma:fieldsID="e4b87e40422693b1e039f8190d183956" ns3:_="" ns4:_="">
    <xsd:import namespace="88fa185b-b6f4-4426-890a-edc6532e8d4f"/>
    <xsd:import namespace="521c7c86-cc27-4cef-8605-4ebb03422227"/>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Location" minOccurs="0"/>
                <xsd:element ref="ns3:MediaServiceOCR"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8fa185b-b6f4-4426-890a-edc6532e8d4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21c7c86-cc27-4cef-8605-4ebb03422227" elementFormDefault="qualified">
    <xsd:import namespace="http://schemas.microsoft.com/office/2006/documentManagement/types"/>
    <xsd:import namespace="http://schemas.microsoft.com/office/infopath/2007/PartnerControls"/>
    <xsd:element name="SharedWithUsers" ma:index="18"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Gedeeld met details" ma:internalName="SharedWithDetails" ma:readOnly="true">
      <xsd:simpleType>
        <xsd:restriction base="dms:Note">
          <xsd:maxLength value="255"/>
        </xsd:restriction>
      </xsd:simpleType>
    </xsd:element>
    <xsd:element name="SharingHintHash" ma:index="20" nillable="true" ma:displayName="Hint-hash dele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411434F-F084-4432-98AC-FC021F046F6D}">
  <ds:schemaRefs>
    <ds:schemaRef ds:uri="http://schemas.microsoft.com/sharepoint/v3/contenttype/forms"/>
  </ds:schemaRefs>
</ds:datastoreItem>
</file>

<file path=customXml/itemProps2.xml><?xml version="1.0" encoding="utf-8"?>
<ds:datastoreItem xmlns:ds="http://schemas.openxmlformats.org/officeDocument/2006/customXml" ds:itemID="{C3FC85F4-4FEE-409D-AC87-D5781DCF995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8fa185b-b6f4-4426-890a-edc6532e8d4f"/>
    <ds:schemaRef ds:uri="521c7c86-cc27-4cef-8605-4ebb0342222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CCA19EB-BADE-474A-91BD-35E5F319F469}">
  <ds:schemaRefs>
    <ds:schemaRef ds:uri="http://schemas.microsoft.com/office/2006/metadata/properties"/>
    <ds:schemaRef ds:uri="http://www.w3.org/XML/1998/namespace"/>
    <ds:schemaRef ds:uri="http://schemas.openxmlformats.org/package/2006/metadata/core-properties"/>
    <ds:schemaRef ds:uri="http://purl.org/dc/terms/"/>
    <ds:schemaRef ds:uri="http://purl.org/dc/dcmitype/"/>
    <ds:schemaRef ds:uri="http://schemas.microsoft.com/office/2006/documentManagement/types"/>
    <ds:schemaRef ds:uri="http://purl.org/dc/elements/1.1/"/>
    <ds:schemaRef ds:uri="http://schemas.microsoft.com/office/infopath/2007/PartnerControls"/>
    <ds:schemaRef ds:uri="521c7c86-cc27-4cef-8605-4ebb03422227"/>
    <ds:schemaRef ds:uri="88fa185b-b6f4-4426-890a-edc6532e8d4f"/>
  </ds:schemaRefs>
</ds:datastoreItem>
</file>

<file path=docProps/app.xml><?xml version="1.0" encoding="utf-8"?>
<Properties xmlns="http://schemas.openxmlformats.org/officeDocument/2006/extended-properties" xmlns:vt="http://schemas.openxmlformats.org/officeDocument/2006/docPropsVTypes">
  <Template>Presentatie zone college</Template>
  <TotalTime>1270</TotalTime>
  <Words>1724</Words>
  <Application>Microsoft Office PowerPoint</Application>
  <PresentationFormat>Breedbeeld</PresentationFormat>
  <Paragraphs>227</Paragraphs>
  <Slides>29</Slides>
  <Notes>13</Notes>
  <HiddenSlides>0</HiddenSlides>
  <MMClips>0</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29</vt:i4>
      </vt:variant>
    </vt:vector>
  </HeadingPairs>
  <TitlesOfParts>
    <vt:vector size="32" baseType="lpstr">
      <vt:lpstr>Arial</vt:lpstr>
      <vt:lpstr>Calibri</vt:lpstr>
      <vt:lpstr>Kantoorthema</vt:lpstr>
      <vt:lpstr>PowerPoint-presentatie</vt:lpstr>
      <vt:lpstr>Aftrap</vt:lpstr>
      <vt:lpstr>PowerPoint-presentatie</vt:lpstr>
      <vt:lpstr>Plantenhormonen.</vt:lpstr>
      <vt:lpstr>Werking van hormonen.</vt:lpstr>
      <vt:lpstr>Plaats van productie van hormonen.</vt:lpstr>
      <vt:lpstr>Werking van hormonen.</vt:lpstr>
      <vt:lpstr>Werking van hormonen.</vt:lpstr>
      <vt:lpstr> Werking van hormonen</vt:lpstr>
      <vt:lpstr>Plaats van productie en werking</vt:lpstr>
      <vt:lpstr>Verschillende hormonen</vt:lpstr>
      <vt:lpstr>Gibberellinen.</vt:lpstr>
      <vt:lpstr>Waar in de plant worden gibberellinen gemaakt?</vt:lpstr>
      <vt:lpstr>Hoe kan je gibberellinen maken?</vt:lpstr>
      <vt:lpstr>Hoe kun je gibberellinen toepassen</vt:lpstr>
      <vt:lpstr>Waarom gibberelinnen gebruiken</vt:lpstr>
      <vt:lpstr>Waarom gibberelinnen gebruiken</vt:lpstr>
      <vt:lpstr>Gibberellinen blokeren.</vt:lpstr>
      <vt:lpstr>Gibberellinen blokkeren en negatieve dif</vt:lpstr>
      <vt:lpstr>Gibberellinen blokkeren en DROP</vt:lpstr>
      <vt:lpstr>Auxinen</vt:lpstr>
      <vt:lpstr>Waar in de plant worden Auxine gemaakt ?</vt:lpstr>
      <vt:lpstr>Kan je Auxine zelf maken?</vt:lpstr>
      <vt:lpstr>Hoe kan je auxine gebruiken?</vt:lpstr>
      <vt:lpstr>Waarom auxine gebruiken?</vt:lpstr>
      <vt:lpstr>Waarom auxine gebruiken?</vt:lpstr>
      <vt:lpstr>Huiswerk</vt:lpstr>
      <vt:lpstr>Huiswerk </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Gé Verbeek</dc:creator>
  <cp:lastModifiedBy>Gé Verbeek</cp:lastModifiedBy>
  <cp:revision>91</cp:revision>
  <dcterms:created xsi:type="dcterms:W3CDTF">2020-11-10T08:38:03Z</dcterms:created>
  <dcterms:modified xsi:type="dcterms:W3CDTF">2025-01-15T10:49:47Z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0x010100CF1D3699BCA81B46AD60454B87AB9121</vt:lpwstr>
  </property>
</Properties>
</file>